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BA2B-77BA-4291-9D14-659C71928E64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37FC-E3EC-456D-AA1C-072770AC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6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BA2B-77BA-4291-9D14-659C71928E64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37FC-E3EC-456D-AA1C-072770AC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BA2B-77BA-4291-9D14-659C71928E64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37FC-E3EC-456D-AA1C-072770AC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9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BA2B-77BA-4291-9D14-659C71928E64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37FC-E3EC-456D-AA1C-072770AC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BA2B-77BA-4291-9D14-659C71928E64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37FC-E3EC-456D-AA1C-072770AC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4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BA2B-77BA-4291-9D14-659C71928E64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37FC-E3EC-456D-AA1C-072770AC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8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BA2B-77BA-4291-9D14-659C71928E64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37FC-E3EC-456D-AA1C-072770AC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4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BA2B-77BA-4291-9D14-659C71928E64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37FC-E3EC-456D-AA1C-072770AC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7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BA2B-77BA-4291-9D14-659C71928E64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37FC-E3EC-456D-AA1C-072770AC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2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BA2B-77BA-4291-9D14-659C71928E64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37FC-E3EC-456D-AA1C-072770AC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7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BA2B-77BA-4291-9D14-659C71928E64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37FC-E3EC-456D-AA1C-072770AC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4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FBA2B-77BA-4291-9D14-659C71928E64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C37FC-E3EC-456D-AA1C-072770AC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0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58" y="0"/>
            <a:ext cx="860026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2636" y="0"/>
            <a:ext cx="8839200" cy="685800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852449" y="29473"/>
            <a:ext cx="13002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View-layout</a:t>
            </a:r>
            <a:endParaRPr lang="en-US" dirty="0"/>
          </a:p>
        </p:txBody>
      </p:sp>
      <p:cxnSp>
        <p:nvCxnSpPr>
          <p:cNvPr id="8" name="Straight Connector 7"/>
          <p:cNvCxnSpPr>
            <a:endCxn id="6" idx="1"/>
          </p:cNvCxnSpPr>
          <p:nvPr/>
        </p:nvCxnSpPr>
        <p:spPr>
          <a:xfrm>
            <a:off x="9761836" y="116359"/>
            <a:ext cx="90613" cy="977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54458" y="116359"/>
            <a:ext cx="8600265" cy="6613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21" idx="3"/>
          </p:cNvCxnSpPr>
          <p:nvPr/>
        </p:nvCxnSpPr>
        <p:spPr>
          <a:xfrm flipV="1">
            <a:off x="624790" y="1919418"/>
            <a:ext cx="536740" cy="4584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000732" y="625943"/>
            <a:ext cx="1226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View-index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61532" y="760583"/>
            <a:ext cx="2586681" cy="22462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61531" y="3133898"/>
            <a:ext cx="2586681" cy="1981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61530" y="5257800"/>
            <a:ext cx="2586681" cy="140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55285" y="2769651"/>
            <a:ext cx="5535847" cy="1862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55284" y="762977"/>
            <a:ext cx="5535847" cy="1862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0" y="2008523"/>
            <a:ext cx="62479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</a:t>
            </a:r>
            <a:r>
              <a:rPr lang="en-US" altLang="zh-CN" sz="1400" dirty="0" smtClean="0"/>
              <a:t>-</a:t>
            </a:r>
            <a:r>
              <a:rPr lang="en-US" sz="1400" dirty="0" smtClean="0"/>
              <a:t>view</a:t>
            </a:r>
            <a:r>
              <a:rPr lang="en-US" altLang="zh-CN" sz="1400" dirty="0" smtClean="0"/>
              <a:t>-</a:t>
            </a:r>
            <a:r>
              <a:rPr lang="en-US" sz="1400" dirty="0" smtClean="0"/>
              <a:t>user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24790" y="3996611"/>
            <a:ext cx="536740" cy="2655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5" idx="1"/>
          </p:cNvCxnSpPr>
          <p:nvPr/>
        </p:nvCxnSpPr>
        <p:spPr>
          <a:xfrm flipV="1">
            <a:off x="9646482" y="810609"/>
            <a:ext cx="354250" cy="981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967780" y="1851620"/>
            <a:ext cx="14333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r>
              <a:rPr lang="zh-CN" altLang="en-US" dirty="0" smtClean="0"/>
              <a:t>个</a:t>
            </a:r>
            <a:r>
              <a:rPr lang="en-US" dirty="0" err="1" smtClean="0"/>
              <a:t>subview</a:t>
            </a:r>
            <a:endParaRPr lang="en-US" dirty="0"/>
          </a:p>
        </p:txBody>
      </p:sp>
      <p:cxnSp>
        <p:nvCxnSpPr>
          <p:cNvPr id="30" name="Straight Connector 29"/>
          <p:cNvCxnSpPr>
            <a:endCxn id="29" idx="1"/>
          </p:cNvCxnSpPr>
          <p:nvPr/>
        </p:nvCxnSpPr>
        <p:spPr>
          <a:xfrm flipV="1">
            <a:off x="9391104" y="2036286"/>
            <a:ext cx="576676" cy="146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927874" y="3566984"/>
            <a:ext cx="2124348" cy="3100217"/>
          </a:xfrm>
          <a:prstGeom prst="rect">
            <a:avLst/>
          </a:prstGeom>
          <a:solidFill>
            <a:srgbClr val="EAEEEF"/>
          </a:solidFill>
          <a:ln w="12700">
            <a:solidFill>
              <a:srgbClr val="D9541E"/>
            </a:solidFill>
            <a:prstDash val="sysDash"/>
          </a:ln>
        </p:spPr>
        <p:txBody>
          <a:bodyPr wrap="square" lIns="91440" tIns="91440" rIns="91440" bIns="91440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50" b="1" dirty="0" smtClean="0">
                <a:solidFill>
                  <a:srgbClr val="5F5F5F"/>
                </a:solidFill>
              </a:rPr>
              <a:t>1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.Layout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是母板页，放最公共部分</a:t>
            </a:r>
            <a:endParaRPr lang="en-US" altLang="zh-CN" sz="1050" b="1" dirty="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50" b="1" dirty="0" smtClean="0">
                <a:solidFill>
                  <a:srgbClr val="5F5F5F"/>
                </a:solidFill>
              </a:rPr>
              <a:t>2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 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Index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是大页面的入口</a:t>
            </a:r>
            <a:endParaRPr lang="en-US" altLang="zh-CN" sz="1050" b="1" dirty="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50" b="1" dirty="0" smtClean="0">
                <a:solidFill>
                  <a:srgbClr val="5F5F5F"/>
                </a:solidFill>
              </a:rPr>
              <a:t>3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每个子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form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拆成一个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view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，这样可以在其他页面也重用这个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view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50" b="1" dirty="0" smtClean="0">
                <a:solidFill>
                  <a:srgbClr val="5F5F5F"/>
                </a:solidFill>
              </a:rPr>
              <a:t>4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如果遇到多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Tab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的情况，需要再拆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view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50" b="1" dirty="0" smtClean="0">
                <a:solidFill>
                  <a:srgbClr val="5F5F5F"/>
                </a:solidFill>
              </a:rPr>
              <a:t>5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.sub-view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是支持</a:t>
            </a:r>
            <a:r>
              <a:rPr lang="en-US" altLang="zh-CN" sz="1050" b="1" dirty="0" err="1" smtClean="0">
                <a:solidFill>
                  <a:srgbClr val="5F5F5F"/>
                </a:solidFill>
              </a:rPr>
              <a:t>renderajax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和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render2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种模式的，优先用</a:t>
            </a:r>
            <a:r>
              <a:rPr lang="en-US" altLang="zh-CN" sz="1050" b="1" dirty="0" err="1" smtClean="0">
                <a:solidFill>
                  <a:srgbClr val="5F5F5F"/>
                </a:solidFill>
              </a:rPr>
              <a:t>renderajax</a:t>
            </a:r>
            <a:endParaRPr lang="en-US" altLang="zh-CN" sz="1050" b="1" dirty="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1050" b="1" dirty="0" smtClean="0">
                <a:solidFill>
                  <a:srgbClr val="5F5F5F"/>
                </a:solidFill>
              </a:rPr>
              <a:t>6.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越公共的</a:t>
            </a:r>
            <a:r>
              <a:rPr lang="en-US" altLang="zh-CN" sz="1050" b="1" dirty="0" err="1" smtClean="0">
                <a:solidFill>
                  <a:srgbClr val="5F5F5F"/>
                </a:solidFill>
              </a:rPr>
              <a:t>js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和</a:t>
            </a:r>
            <a:r>
              <a:rPr lang="en-US" altLang="zh-CN" sz="1050" b="1" dirty="0" err="1" smtClean="0">
                <a:solidFill>
                  <a:srgbClr val="5F5F5F"/>
                </a:solidFill>
              </a:rPr>
              <a:t>css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，应该放在越外层（如：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layout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），越独立的</a:t>
            </a:r>
            <a:r>
              <a:rPr lang="en-US" altLang="zh-CN" sz="1050" b="1" dirty="0" err="1" smtClean="0">
                <a:solidFill>
                  <a:srgbClr val="5F5F5F"/>
                </a:solidFill>
              </a:rPr>
              <a:t>js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和</a:t>
            </a:r>
            <a:r>
              <a:rPr lang="en-US" altLang="zh-CN" sz="1050" b="1" dirty="0" err="1" smtClean="0">
                <a:solidFill>
                  <a:srgbClr val="5F5F5F"/>
                </a:solidFill>
              </a:rPr>
              <a:t>css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放在</a:t>
            </a:r>
            <a:r>
              <a:rPr lang="zh-CN" altLang="en-US" sz="1050" b="1" dirty="0">
                <a:solidFill>
                  <a:srgbClr val="5F5F5F"/>
                </a:solidFill>
              </a:rPr>
              <a:t>越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里层（</a:t>
            </a:r>
            <a:r>
              <a:rPr lang="zh-CN" altLang="en-US" sz="1050" b="1" dirty="0">
                <a:solidFill>
                  <a:srgbClr val="5F5F5F"/>
                </a:solidFill>
              </a:rPr>
              <a:t>如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：</a:t>
            </a:r>
            <a:r>
              <a:rPr lang="en-US" altLang="zh-CN" sz="1050" b="1" dirty="0">
                <a:solidFill>
                  <a:srgbClr val="5F5F5F"/>
                </a:solidFill>
              </a:rPr>
              <a:t>sub-view-</a:t>
            </a:r>
            <a:r>
              <a:rPr lang="zh-CN" altLang="en-US" sz="1050" b="1" dirty="0">
                <a:solidFill>
                  <a:srgbClr val="5F5F5F"/>
                </a:solidFill>
              </a:rPr>
              <a:t>时间</a:t>
            </a:r>
            <a:r>
              <a:rPr lang="zh-CN" altLang="en-US" sz="1050" b="1">
                <a:solidFill>
                  <a:srgbClr val="5F5F5F"/>
                </a:solidFill>
              </a:rPr>
              <a:t>轴</a:t>
            </a:r>
            <a:r>
              <a:rPr lang="zh-CN" altLang="en-US" sz="1050" b="1" smtClean="0">
                <a:solidFill>
                  <a:srgbClr val="5F5F5F"/>
                </a:solidFill>
              </a:rPr>
              <a:t>）</a:t>
            </a:r>
            <a:endParaRPr lang="en-US" sz="1050" dirty="0">
              <a:solidFill>
                <a:srgbClr val="5F5F5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28" y="3893662"/>
            <a:ext cx="62479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</a:t>
            </a:r>
            <a:r>
              <a:rPr lang="en-US" altLang="zh-CN" sz="1400" dirty="0" smtClean="0"/>
              <a:t>-</a:t>
            </a:r>
            <a:r>
              <a:rPr lang="en-US" sz="1400" dirty="0" smtClean="0"/>
              <a:t>view</a:t>
            </a:r>
            <a:r>
              <a:rPr lang="en-US" altLang="zh-CN" sz="1400" dirty="0" smtClean="0"/>
              <a:t>-xxx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959542" y="2940662"/>
            <a:ext cx="165579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</a:t>
            </a:r>
            <a:r>
              <a:rPr lang="en-US" altLang="zh-CN" sz="1400" dirty="0" smtClean="0"/>
              <a:t>-</a:t>
            </a:r>
            <a:r>
              <a:rPr lang="en-US" sz="1400" dirty="0" smtClean="0"/>
              <a:t>view</a:t>
            </a:r>
            <a:r>
              <a:rPr lang="en-US" altLang="zh-CN" sz="1400" dirty="0" smtClean="0"/>
              <a:t>-</a:t>
            </a:r>
            <a:r>
              <a:rPr lang="zh-CN" altLang="en-US" sz="1400" dirty="0" smtClean="0"/>
              <a:t>时间轴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391104" y="3148903"/>
            <a:ext cx="576676" cy="146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0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MingQiang Tang</dc:creator>
  <cp:lastModifiedBy>MingQiang Tang</cp:lastModifiedBy>
  <cp:revision>9</cp:revision>
  <dcterms:created xsi:type="dcterms:W3CDTF">2015-06-29T07:14:05Z</dcterms:created>
  <dcterms:modified xsi:type="dcterms:W3CDTF">2015-06-29T07:32:20Z</dcterms:modified>
</cp:coreProperties>
</file>