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7484-60F5-477A-9AD9-1B4168FECE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6108" y="1260389"/>
            <a:ext cx="1507525" cy="112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efront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0573" y="1260389"/>
            <a:ext cx="1507525" cy="1120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Yii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792993" y="3344562"/>
            <a:ext cx="1062682" cy="78259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eln_user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2858529" y="3344562"/>
            <a:ext cx="1062682" cy="7825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eft_users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3052117" y="5090983"/>
            <a:ext cx="650789" cy="56017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7998940" y="5206311"/>
            <a:ext cx="650789" cy="560173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9407612" y="4967414"/>
            <a:ext cx="2158313" cy="782593"/>
          </a:xfrm>
          <a:prstGeom prst="borderCallout1">
            <a:avLst>
              <a:gd name="adj1" fmla="val 41908"/>
              <a:gd name="adj2" fmla="val -318"/>
              <a:gd name="adj3" fmla="val 60921"/>
              <a:gd name="adj4" fmla="val -390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/>
              <a:t>Username : </a:t>
            </a:r>
            <a:r>
              <a:rPr lang="zh-CN" altLang="en-US" sz="1200" dirty="0" smtClean="0"/>
              <a:t>唐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en-US" sz="1200" dirty="0" err="1" smtClean="0"/>
              <a:t>UserId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1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Token: </a:t>
            </a:r>
            <a:r>
              <a:rPr lang="en-US" sz="1200" dirty="0" smtClean="0"/>
              <a:t>MD5(</a:t>
            </a:r>
            <a:r>
              <a:rPr lang="en-US" sz="1200" dirty="0" err="1" smtClean="0"/>
              <a:t>LoginName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Line Callout 1 12"/>
          <p:cNvSpPr/>
          <p:nvPr/>
        </p:nvSpPr>
        <p:spPr>
          <a:xfrm flipH="1">
            <a:off x="461319" y="4798539"/>
            <a:ext cx="2014151" cy="782593"/>
          </a:xfrm>
          <a:prstGeom prst="borderCallout1">
            <a:avLst>
              <a:gd name="adj1" fmla="val 41908"/>
              <a:gd name="adj2" fmla="val -318"/>
              <a:gd name="adj3" fmla="val 73553"/>
              <a:gd name="adj4" fmla="val -34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/>
              <a:t>Username : </a:t>
            </a:r>
            <a:r>
              <a:rPr lang="zh-CN" altLang="en-US" sz="1200" dirty="0" smtClean="0"/>
              <a:t>唐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en-US" sz="1200" dirty="0" err="1" smtClean="0"/>
              <a:t>UserId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10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Token</a:t>
            </a:r>
            <a:r>
              <a:rPr lang="en-US" sz="1200" dirty="0" smtClean="0"/>
              <a:t>:</a:t>
            </a:r>
            <a:r>
              <a:rPr lang="zh-CN" altLang="en-US" sz="1200" dirty="0" smtClean="0"/>
              <a:t>同</a:t>
            </a:r>
            <a:r>
              <a:rPr lang="en-US" altLang="zh-CN" sz="1200" dirty="0" err="1" smtClean="0"/>
              <a:t>Yii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43633" y="2207740"/>
            <a:ext cx="342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2650" y="2248928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增加</a:t>
            </a:r>
            <a:r>
              <a:rPr lang="zh-CN" altLang="en-US" sz="1200" dirty="0" smtClean="0"/>
              <a:t>用户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边同时）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033642" y="1260389"/>
            <a:ext cx="943232" cy="7009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3"/>
          </p:cNvCxnSpPr>
          <p:nvPr/>
        </p:nvCxnSpPr>
        <p:spPr>
          <a:xfrm flipH="1">
            <a:off x="6976874" y="1610880"/>
            <a:ext cx="593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39516" y="1598904"/>
            <a:ext cx="58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37332" y="1260389"/>
            <a:ext cx="943232" cy="700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1"/>
          </p:cNvCxnSpPr>
          <p:nvPr/>
        </p:nvCxnSpPr>
        <p:spPr>
          <a:xfrm flipH="1" flipV="1">
            <a:off x="5680565" y="1610879"/>
            <a:ext cx="353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56754" y="721383"/>
            <a:ext cx="2465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发送</a:t>
            </a:r>
            <a:r>
              <a:rPr lang="en-US" altLang="zh-CN" sz="1200" dirty="0" err="1" smtClean="0"/>
              <a:t>UserToken</a:t>
            </a:r>
            <a:r>
              <a:rPr lang="en-US" altLang="zh-CN" sz="1200" dirty="0" smtClean="0"/>
              <a:t> + Destination Page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9870" y="452049"/>
            <a:ext cx="2465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获取</a:t>
            </a:r>
            <a:r>
              <a:rPr lang="en-US" altLang="zh-CN" sz="1200" dirty="0" err="1" smtClean="0"/>
              <a:t>UserToken</a:t>
            </a:r>
            <a:r>
              <a:rPr lang="en-US" altLang="zh-CN" sz="1200" dirty="0" smtClean="0"/>
              <a:t> + Destination Page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389870" y="817074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落地</a:t>
            </a:r>
            <a:r>
              <a:rPr lang="en-US" altLang="zh-CN" sz="1200" dirty="0" smtClean="0"/>
              <a:t>Session</a:t>
            </a:r>
            <a:endParaRPr lang="en-US" sz="1200" dirty="0"/>
          </a:p>
        </p:txBody>
      </p:sp>
      <p:sp>
        <p:nvSpPr>
          <p:cNvPr id="26" name="Line Callout 1 25"/>
          <p:cNvSpPr/>
          <p:nvPr/>
        </p:nvSpPr>
        <p:spPr>
          <a:xfrm>
            <a:off x="9740670" y="1207607"/>
            <a:ext cx="1676974" cy="782593"/>
          </a:xfrm>
          <a:prstGeom prst="borderCallout1">
            <a:avLst>
              <a:gd name="adj1" fmla="val 41908"/>
              <a:gd name="adj2" fmla="val -318"/>
              <a:gd name="adj3" fmla="val 60921"/>
              <a:gd name="adj4" fmla="val -390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Yii</a:t>
            </a:r>
            <a:r>
              <a:rPr lang="en-US" sz="1200" dirty="0" smtClean="0"/>
              <a:t> Session</a:t>
            </a:r>
            <a:endParaRPr lang="en-US" sz="1200" dirty="0"/>
          </a:p>
        </p:txBody>
      </p:sp>
      <p:sp>
        <p:nvSpPr>
          <p:cNvPr id="27" name="Line Callout 1 26"/>
          <p:cNvSpPr/>
          <p:nvPr/>
        </p:nvSpPr>
        <p:spPr>
          <a:xfrm flipH="1">
            <a:off x="560172" y="1050325"/>
            <a:ext cx="1417196" cy="782593"/>
          </a:xfrm>
          <a:prstGeom prst="borderCallout1">
            <a:avLst>
              <a:gd name="adj1" fmla="val 41908"/>
              <a:gd name="adj2" fmla="val -318"/>
              <a:gd name="adj3" fmla="val 67237"/>
              <a:gd name="adj4" fmla="val -451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eFront</a:t>
            </a:r>
            <a:r>
              <a:rPr lang="en-US" sz="1200" dirty="0" smtClean="0"/>
              <a:t> Session</a:t>
            </a:r>
            <a:endParaRPr lang="en-US" sz="1200" dirty="0"/>
          </a:p>
        </p:txBody>
      </p:sp>
      <p:cxnSp>
        <p:nvCxnSpPr>
          <p:cNvPr id="29" name="Straight Connector 28"/>
          <p:cNvCxnSpPr>
            <a:stCxn id="4" idx="2"/>
            <a:endCxn id="8" idx="1"/>
          </p:cNvCxnSpPr>
          <p:nvPr/>
        </p:nvCxnSpPr>
        <p:spPr>
          <a:xfrm flipH="1">
            <a:off x="3389870" y="2380735"/>
            <a:ext cx="1" cy="96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377512" y="4127156"/>
            <a:ext cx="1" cy="96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3"/>
            <a:endCxn id="10" idx="0"/>
          </p:cNvCxnSpPr>
          <p:nvPr/>
        </p:nvCxnSpPr>
        <p:spPr>
          <a:xfrm>
            <a:off x="8324334" y="4127156"/>
            <a:ext cx="1" cy="1079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7" idx="1"/>
          </p:cNvCxnSpPr>
          <p:nvPr/>
        </p:nvCxnSpPr>
        <p:spPr>
          <a:xfrm flipH="1">
            <a:off x="8324334" y="2380735"/>
            <a:ext cx="2" cy="9638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Ming-Qiang (Vincent)</dc:creator>
  <cp:lastModifiedBy>Tang, Ming-Qiang (Vincent)</cp:lastModifiedBy>
  <cp:revision>7</cp:revision>
  <dcterms:created xsi:type="dcterms:W3CDTF">2015-03-21T14:23:19Z</dcterms:created>
  <dcterms:modified xsi:type="dcterms:W3CDTF">2015-03-21T14:37:57Z</dcterms:modified>
</cp:coreProperties>
</file>