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9" r:id="rId4"/>
    <p:sldMasterId id="2147483678" r:id="rId5"/>
    <p:sldMasterId id="2147483702" r:id="rId6"/>
    <p:sldMasterId id="2147483660" r:id="rId7"/>
  </p:sldMasterIdLst>
  <p:notesMasterIdLst>
    <p:notesMasterId r:id="rId9"/>
  </p:notesMasterIdLst>
  <p:handoutMasterIdLst>
    <p:handoutMasterId r:id="rId10"/>
  </p:handoutMasterIdLst>
  <p:sldIdLst>
    <p:sldId id="2134807082" r:id="rId8"/>
  </p:sldIdLst>
  <p:sldSz cx="9906000" cy="6858000" type="A4"/>
  <p:notesSz cx="9939338" cy="6805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 userDrawn="1">
          <p15:clr>
            <a:srgbClr val="A4A3A4"/>
          </p15:clr>
        </p15:guide>
        <p15:guide id="2" pos="308" userDrawn="1">
          <p15:clr>
            <a:srgbClr val="A4A3A4"/>
          </p15:clr>
        </p15:guide>
        <p15:guide id="4" orient="horz" pos="3748" userDrawn="1">
          <p15:clr>
            <a:srgbClr val="A4A3A4"/>
          </p15:clr>
        </p15:guide>
        <p15:guide id="5" orient="horz" pos="2092" userDrawn="1">
          <p15:clr>
            <a:srgbClr val="A4A3A4"/>
          </p15:clr>
        </p15:guide>
        <p15:guide id="6" pos="3936" userDrawn="1">
          <p15:clr>
            <a:srgbClr val="A4A3A4"/>
          </p15:clr>
        </p15:guide>
        <p15:guide id="7" pos="5978" userDrawn="1">
          <p15:clr>
            <a:srgbClr val="A4A3A4"/>
          </p15:clr>
        </p15:guide>
        <p15:guide id="8" pos="3687" userDrawn="1">
          <p15:clr>
            <a:srgbClr val="A4A3A4"/>
          </p15:clr>
        </p15:guide>
        <p15:guide id="9" pos="3052" userDrawn="1">
          <p15:clr>
            <a:srgbClr val="A4A3A4"/>
          </p15:clr>
        </p15:guide>
        <p15:guide id="10" orient="horz" pos="1706" userDrawn="1">
          <p15:clr>
            <a:srgbClr val="A4A3A4"/>
          </p15:clr>
        </p15:guide>
        <p15:guide id="11" orient="horz" pos="550" userDrawn="1">
          <p15:clr>
            <a:srgbClr val="A4A3A4"/>
          </p15:clr>
        </p15:guide>
        <p15:guide id="12" pos="35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D05C8CB-EB54-CD76-5506-4CD04C6C4C22}" name="김 동민" initials="동김" userId="S::min9056@withie.co.kr::844e4c5f-951c-485d-9e8b-e9abb8c1b9a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6E6E"/>
    <a:srgbClr val="FFFFD1"/>
    <a:srgbClr val="D9E1F2"/>
    <a:srgbClr val="FFFEE6"/>
    <a:srgbClr val="4214FE"/>
    <a:srgbClr val="DAEDEF"/>
    <a:srgbClr val="E6E6E6"/>
    <a:srgbClr val="0000FA"/>
    <a:srgbClr val="0000FF"/>
    <a:srgbClr val="E6B5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916" y="60"/>
      </p:cViewPr>
      <p:guideLst>
        <p:guide orient="horz" pos="4065"/>
        <p:guide pos="308"/>
        <p:guide orient="horz" pos="3748"/>
        <p:guide orient="horz" pos="2092"/>
        <p:guide pos="3936"/>
        <p:guide pos="5978"/>
        <p:guide pos="3687"/>
        <p:guide pos="3052"/>
        <p:guide orient="horz" pos="1706"/>
        <p:guide orient="horz" pos="550"/>
        <p:guide pos="35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84" Type="http://schemas.microsoft.com/office/2018/10/relationships/authors" Target="authors.xml"/><Relationship Id="rId7" Type="http://schemas.openxmlformats.org/officeDocument/2006/relationships/slideMaster" Target="slideMasters/slideMaster4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-0.37384915340582869"/>
                </c:manualLayout>
              </c:layout>
              <c:tx>
                <c:rich>
                  <a:bodyPr/>
                  <a:lstStyle/>
                  <a:p>
                    <a:fld id="{EB9A0FF4-E056-49C8-92C8-21F7F90FFA6E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억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1EF6-4269-98DE-339DE8215549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0"/>
                  <c:y val="-0.29183540664531527"/>
                </c:manualLayout>
              </c:layout>
              <c:tx>
                <c:rich>
                  <a:bodyPr/>
                  <a:lstStyle/>
                  <a:p>
                    <a:fld id="{5C62ACE9-8CDE-4362-BD71-514561A59831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억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1EF6-4269-98DE-339DE8215549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none" lIns="38100" tIns="19050" rIns="38100" bIns="36000" anchor="t" anchorCtr="0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2024년</c:v>
                </c:pt>
                <c:pt idx="1">
                  <c:v>2025년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36.700000000000003</c:v>
                </c:pt>
                <c:pt idx="1">
                  <c:v>25.9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EF6-4269-98DE-339DE821554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00"/>
        <c:overlap val="100"/>
        <c:axId val="206806528"/>
        <c:axId val="311060360"/>
      </c:barChart>
      <c:catAx>
        <c:axId val="206806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  <c:crossAx val="311060360"/>
        <c:crosses val="autoZero"/>
        <c:auto val="1"/>
        <c:lblAlgn val="ctr"/>
        <c:lblOffset val="100"/>
        <c:noMultiLvlLbl val="0"/>
      </c:catAx>
      <c:valAx>
        <c:axId val="3110603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6806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306737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30285" y="1"/>
            <a:ext cx="4306737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8F445-EC1A-4A49-ADBB-B8D9BD6A9271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6464300"/>
            <a:ext cx="4306737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30285" y="6464300"/>
            <a:ext cx="4306737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9F761-135D-4538-A77F-CDF2FC910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811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307047" cy="34146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9993" y="1"/>
            <a:ext cx="4307047" cy="34146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10041-3460-4F6A-A7EF-F01620F6C00E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09938" y="850900"/>
            <a:ext cx="3319462" cy="2297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3935" y="3275202"/>
            <a:ext cx="7951470" cy="267971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6464152"/>
            <a:ext cx="4307047" cy="3414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9993" y="6464152"/>
            <a:ext cx="4307047" cy="3414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093AC-2C16-4D3F-98A8-DB8AD5060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87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144" userDrawn="1">
          <p15:clr>
            <a:srgbClr val="F26B43"/>
          </p15:clr>
        </p15:guide>
        <p15:guide id="2" pos="3131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22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84129069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3098925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63454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34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9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9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9"/>
            <a:ext cx="2311400" cy="365125"/>
          </a:xfrm>
          <a:prstGeom prst="rect">
            <a:avLst/>
          </a:prstGeom>
        </p:spPr>
        <p:txBody>
          <a:bodyPr/>
          <a:lstStyle/>
          <a:p>
            <a:fld id="{ABBAB431-A10F-45AC-927E-A8C17882AE02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615" y="6456979"/>
            <a:ext cx="1213338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13767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 userDrawn="1"/>
        </p:nvCxnSpPr>
        <p:spPr>
          <a:xfrm>
            <a:off x="9525" y="6492875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127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6127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394" y="762000"/>
            <a:ext cx="9454130" cy="5691336"/>
          </a:xfr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 sz="9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 sz="9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17179646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012376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3" y="1406529"/>
            <a:ext cx="8964366" cy="4932363"/>
          </a:xfrm>
        </p:spPr>
        <p:txBody>
          <a:bodyPr/>
          <a:lstStyle>
            <a:lvl4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gray">
          <a:xfrm>
            <a:off x="8805521" y="6478672"/>
            <a:ext cx="619022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GB" sz="1100">
              <a:solidFill>
                <a:srgbClr val="606060"/>
              </a:solidFill>
              <a:cs typeface="Arial" charset="0"/>
            </a:endParaRPr>
          </a:p>
        </p:txBody>
      </p:sp>
      <p:sp>
        <p:nvSpPr>
          <p:cNvPr id="4" name="DocID"/>
          <p:cNvSpPr txBox="1"/>
          <p:nvPr/>
        </p:nvSpPr>
        <p:spPr>
          <a:xfrm>
            <a:off x="1307502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 fontAlgn="base" latinLnBrk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endParaRPr lang="de-DE" sz="700">
              <a:solidFill>
                <a:srgbClr val="606060"/>
              </a:solidFill>
            </a:endParaRPr>
          </a:p>
        </p:txBody>
      </p:sp>
      <p:sp>
        <p:nvSpPr>
          <p:cNvPr id="9" name="DocID"/>
          <p:cNvSpPr txBox="1"/>
          <p:nvPr userDrawn="1"/>
        </p:nvSpPr>
        <p:spPr>
          <a:xfrm>
            <a:off x="1307502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 fontAlgn="base" latinLnBrk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endParaRPr lang="de-DE" sz="70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4384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nomenclature"/>
          <p:cNvSpPr txBox="1"/>
          <p:nvPr/>
        </p:nvSpPr>
        <p:spPr>
          <a:xfrm>
            <a:off x="931855" y="6458956"/>
            <a:ext cx="65" cy="13234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 fontAlgn="base" latinLnBrk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endParaRPr lang="it-IT" sz="1000" b="1">
              <a:solidFill>
                <a:srgbClr val="606060"/>
              </a:solidFill>
            </a:endParaRPr>
          </a:p>
        </p:txBody>
      </p:sp>
      <p:sp>
        <p:nvSpPr>
          <p:cNvPr id="15" name="Subnomenclature"/>
          <p:cNvSpPr txBox="1"/>
          <p:nvPr userDrawn="1"/>
        </p:nvSpPr>
        <p:spPr>
          <a:xfrm>
            <a:off x="931855" y="6458956"/>
            <a:ext cx="65" cy="13234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 fontAlgn="base" latinLnBrk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endParaRPr lang="it-IT" sz="1000" b="1">
              <a:solidFill>
                <a:srgbClr val="606060"/>
              </a:solidFill>
            </a:endParaRPr>
          </a:p>
        </p:txBody>
      </p:sp>
      <p:pic>
        <p:nvPicPr>
          <p:cNvPr id="19" name="Picture 18" descr="pasted-image.pd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4866" y="5935745"/>
            <a:ext cx="1056268" cy="301625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4182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nomenclature"/>
          <p:cNvSpPr txBox="1"/>
          <p:nvPr/>
        </p:nvSpPr>
        <p:spPr>
          <a:xfrm>
            <a:off x="931855" y="6458956"/>
            <a:ext cx="65" cy="13234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 fontAlgn="base" latinLnBrk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endParaRPr lang="it-IT" sz="1000" b="1">
              <a:solidFill>
                <a:srgbClr val="606060"/>
              </a:solidFill>
            </a:endParaRPr>
          </a:p>
        </p:txBody>
      </p:sp>
      <p:sp>
        <p:nvSpPr>
          <p:cNvPr id="15" name="Subnomenclature"/>
          <p:cNvSpPr txBox="1"/>
          <p:nvPr userDrawn="1"/>
        </p:nvSpPr>
        <p:spPr>
          <a:xfrm>
            <a:off x="931855" y="6458956"/>
            <a:ext cx="65" cy="13234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 fontAlgn="base" latinLnBrk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endParaRPr lang="it-IT" sz="1000" b="1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28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34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9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9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9"/>
            <a:ext cx="2311400" cy="365125"/>
          </a:xfrm>
          <a:prstGeom prst="rect">
            <a:avLst/>
          </a:prstGeom>
        </p:spPr>
        <p:txBody>
          <a:bodyPr/>
          <a:lstStyle/>
          <a:p>
            <a:fld id="{ABBAB431-A10F-45AC-927E-A8C17882AE02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615" y="6456979"/>
            <a:ext cx="1213338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464651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3" y="1406529"/>
            <a:ext cx="8964366" cy="4932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gray">
          <a:xfrm>
            <a:off x="8805521" y="6478672"/>
            <a:ext cx="619022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GB" sz="1100">
              <a:solidFill>
                <a:srgbClr val="606060"/>
              </a:solidFill>
              <a:cs typeface="Arial" charset="0"/>
            </a:endParaRPr>
          </a:p>
        </p:txBody>
      </p:sp>
      <p:sp>
        <p:nvSpPr>
          <p:cNvPr id="4" name="DocID"/>
          <p:cNvSpPr txBox="1"/>
          <p:nvPr/>
        </p:nvSpPr>
        <p:spPr>
          <a:xfrm>
            <a:off x="1307502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 fontAlgn="base" latinLnBrk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endParaRPr lang="de-DE" sz="700">
              <a:solidFill>
                <a:srgbClr val="606060"/>
              </a:solidFill>
            </a:endParaRPr>
          </a:p>
        </p:txBody>
      </p:sp>
      <p:sp>
        <p:nvSpPr>
          <p:cNvPr id="9" name="DocID"/>
          <p:cNvSpPr txBox="1"/>
          <p:nvPr userDrawn="1"/>
        </p:nvSpPr>
        <p:spPr>
          <a:xfrm>
            <a:off x="1307502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 fontAlgn="base" latinLnBrk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endParaRPr lang="de-DE" sz="70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7530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0530" y="785794"/>
            <a:ext cx="9402134" cy="571504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01472" y="6624513"/>
            <a:ext cx="704528" cy="233773"/>
          </a:xfrm>
          <a:prstGeom prst="rect">
            <a:avLst/>
          </a:prstGeom>
        </p:spPr>
        <p:txBody>
          <a:bodyPr/>
          <a:lstStyle>
            <a:lvl1pPr algn="r">
              <a:defRPr sz="907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fld id="{72EC6EA6-60A6-4E9A-BA8E-F1C90815A9AE}" type="slidenum">
              <a:rPr lang="ko-KR" altLang="en-US" smtClean="0"/>
              <a:pPr/>
              <a:t>‹#›</a:t>
            </a:fld>
            <a:r>
              <a:rPr lang="en-US" altLang="ko-KR"/>
              <a:t>/8</a:t>
            </a:r>
            <a:endParaRPr lang="ko-KR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9092" y="87830"/>
            <a:ext cx="9245631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72000" tIns="36000" rIns="72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30987920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01472" y="6624513"/>
            <a:ext cx="704528" cy="233773"/>
          </a:xfrm>
          <a:prstGeom prst="rect">
            <a:avLst/>
          </a:prstGeom>
        </p:spPr>
        <p:txBody>
          <a:bodyPr/>
          <a:lstStyle>
            <a:lvl1pPr algn="r">
              <a:defRPr sz="907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fld id="{72EC6EA6-60A6-4E9A-BA8E-F1C90815A9AE}" type="slidenum">
              <a:rPr lang="ko-KR" altLang="en-US" smtClean="0"/>
              <a:pPr/>
              <a:t>‹#›</a:t>
            </a:fld>
            <a:r>
              <a:rPr lang="en-US" altLang="ko-KR"/>
              <a:t>/8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6495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29904" y="1628800"/>
            <a:ext cx="6913563" cy="1224137"/>
          </a:xfrm>
        </p:spPr>
        <p:txBody>
          <a:bodyPr wrap="square" tIns="72000" bIns="72000" anchor="t"/>
          <a:lstStyle>
            <a:lvl1pPr>
              <a:defRPr sz="2742"/>
            </a:lvl1pPr>
          </a:lstStyle>
          <a:p>
            <a:r>
              <a:rPr lang="ko-KR" altLang="en-US"/>
              <a:t>마스터 제목 스타일 편집</a:t>
            </a: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39656224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394" y="762000"/>
            <a:ext cx="9454130" cy="5691336"/>
          </a:xfr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 sz="9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 sz="9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5766442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6965454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3" y="1406529"/>
            <a:ext cx="8964366" cy="4932363"/>
          </a:xfrm>
        </p:spPr>
        <p:txBody>
          <a:bodyPr/>
          <a:lstStyle>
            <a:lvl4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gray">
          <a:xfrm>
            <a:off x="8805521" y="6478672"/>
            <a:ext cx="619022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GB" sz="1100">
              <a:solidFill>
                <a:srgbClr val="606060"/>
              </a:solidFill>
              <a:cs typeface="Arial" charset="0"/>
            </a:endParaRPr>
          </a:p>
        </p:txBody>
      </p:sp>
      <p:sp>
        <p:nvSpPr>
          <p:cNvPr id="4" name="DocID"/>
          <p:cNvSpPr txBox="1"/>
          <p:nvPr/>
        </p:nvSpPr>
        <p:spPr>
          <a:xfrm>
            <a:off x="1307502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 fontAlgn="base" latinLnBrk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endParaRPr lang="de-DE" sz="700">
              <a:solidFill>
                <a:srgbClr val="606060"/>
              </a:solidFill>
            </a:endParaRPr>
          </a:p>
        </p:txBody>
      </p:sp>
      <p:sp>
        <p:nvSpPr>
          <p:cNvPr id="9" name="DocID"/>
          <p:cNvSpPr txBox="1"/>
          <p:nvPr userDrawn="1"/>
        </p:nvSpPr>
        <p:spPr>
          <a:xfrm>
            <a:off x="1307502" y="6547859"/>
            <a:ext cx="65" cy="9265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 fontAlgn="base" latinLnBrk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endParaRPr lang="de-DE" sz="70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801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92088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8043" y="170116"/>
            <a:ext cx="8563391" cy="40011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62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88B8083D-798E-401C-BB0D-B4FFF971927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xmlns="" id="{36B56011-E6D4-4202-8A53-5A6AEA4C8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7928" y="6482934"/>
            <a:ext cx="2743200" cy="365125"/>
          </a:xfrm>
          <a:prstGeom prst="rect">
            <a:avLst/>
          </a:prstGeom>
        </p:spPr>
        <p:txBody>
          <a:bodyPr anchor="b"/>
          <a:lstStyle>
            <a:lvl1pPr algn="r">
              <a:defRPr sz="738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1D6E85BC-18BD-48BE-8A0B-438D586708A3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r>
              <a:rPr lang="ko-KR" altLang="en-US">
                <a:solidFill>
                  <a:prstClr val="black"/>
                </a:solidFill>
              </a:rPr>
              <a:t> </a:t>
            </a:r>
            <a:r>
              <a:rPr lang="en-US" altLang="ko-KR">
                <a:solidFill>
                  <a:prstClr val="black"/>
                </a:solidFill>
              </a:rPr>
              <a:t>/ 20</a:t>
            </a: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156C94E-02F0-30A4-7563-19F89DDCC6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48859" y="116634"/>
            <a:ext cx="506934" cy="43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0907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8043" y="170116"/>
            <a:ext cx="8563391" cy="40011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62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88B8083D-798E-401C-BB0D-B4FFF971927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xmlns="" id="{36B56011-E6D4-4202-8A53-5A6AEA4C8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7928" y="6482934"/>
            <a:ext cx="2743200" cy="365125"/>
          </a:xfrm>
          <a:prstGeom prst="rect">
            <a:avLst/>
          </a:prstGeom>
        </p:spPr>
        <p:txBody>
          <a:bodyPr anchor="b"/>
          <a:lstStyle>
            <a:lvl1pPr algn="r">
              <a:defRPr sz="738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1D6E85BC-18BD-48BE-8A0B-438D586708A3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r>
              <a:rPr lang="ko-KR" altLang="en-US">
                <a:solidFill>
                  <a:prstClr val="black"/>
                </a:solidFill>
              </a:rPr>
              <a:t> </a:t>
            </a:r>
            <a:r>
              <a:rPr lang="en-US" altLang="ko-KR">
                <a:solidFill>
                  <a:prstClr val="black"/>
                </a:solidFill>
              </a:rPr>
              <a:t>/ 20</a:t>
            </a: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156C94E-02F0-30A4-7563-19F89DDCC6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48859" y="116634"/>
            <a:ext cx="506934" cy="43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34406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장">
    <p:bg>
      <p:bgPr>
        <a:solidFill>
          <a:sysClr val="window" lastClr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슬라이드 번호 개체 틀 5">
            <a:extLst>
              <a:ext uri="{FF2B5EF4-FFF2-40B4-BE49-F238E27FC236}">
                <a16:creationId xmlns:a16="http://schemas.microsoft.com/office/drawing/2014/main" xmlns="" id="{F2945E8C-E849-4D43-B443-030704E7F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78273" y="6424535"/>
            <a:ext cx="202406" cy="194215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554"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fld id="{EE46CB3B-22D4-45B7-ACB3-C65C57F360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705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3" Type="http://schemas.openxmlformats.org/officeDocument/2006/relationships/theme" Target="../theme/theme3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tags" Target="../tags/tag2.xml"/><Relationship Id="rId5" Type="http://schemas.openxmlformats.org/officeDocument/2006/relationships/tags" Target="../tags/tag1.xml"/><Relationship Id="rId10" Type="http://schemas.openxmlformats.org/officeDocument/2006/relationships/image" Target="../media/image4.emf"/><Relationship Id="rId4" Type="http://schemas.openxmlformats.org/officeDocument/2006/relationships/vmlDrawing" Target="../drawings/vmlDrawing1.vml"/><Relationship Id="rId9" Type="http://schemas.openxmlformats.org/officeDocument/2006/relationships/oleObject" Target="../embeddings/oleObject1.bin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Rectangle 46"/>
          <p:cNvSpPr>
            <a:spLocks noGrp="1" noChangeArrowheads="1"/>
          </p:cNvSpPr>
          <p:nvPr>
            <p:ph type="title"/>
          </p:nvPr>
        </p:nvSpPr>
        <p:spPr bwMode="auto">
          <a:xfrm>
            <a:off x="493159" y="116828"/>
            <a:ext cx="837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71" name="Rectangle 4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1127" y="791598"/>
            <a:ext cx="8929976" cy="5560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0596" y="6571332"/>
            <a:ext cx="921573" cy="266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모서리가 둥근 직사각형 9"/>
          <p:cNvSpPr/>
          <p:nvPr userDrawn="1"/>
        </p:nvSpPr>
        <p:spPr bwMode="auto">
          <a:xfrm>
            <a:off x="8589261" y="44624"/>
            <a:ext cx="1274590" cy="288032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36000" rIns="72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Strictly Confidential </a:t>
            </a:r>
            <a:endParaRPr lang="ko-KR" altLang="en-US" sz="1100" b="1" i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Line 2">
            <a:extLst>
              <a:ext uri="{FF2B5EF4-FFF2-40B4-BE49-F238E27FC236}">
                <a16:creationId xmlns:a16="http://schemas.microsoft.com/office/drawing/2014/main" xmlns="" id="{6DB63BB0-9A00-43E4-86A9-51F7FD7D6BF5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501128" y="610551"/>
            <a:ext cx="8929975" cy="0"/>
          </a:xfrm>
          <a:prstGeom prst="line">
            <a:avLst/>
          </a:prstGeom>
          <a:noFill/>
          <a:ln w="6350">
            <a:solidFill>
              <a:srgbClr val="92929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fontAlgn="base" latinLnBrk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00">
              <a:solidFill>
                <a:srgbClr val="000000"/>
              </a:solidFill>
            </a:endParaRPr>
          </a:p>
        </p:txBody>
      </p:sp>
      <p:sp>
        <p:nvSpPr>
          <p:cNvPr id="11" name="슬라이드 번호 개체 틀 4">
            <a:extLst>
              <a:ext uri="{FF2B5EF4-FFF2-40B4-BE49-F238E27FC236}">
                <a16:creationId xmlns:a16="http://schemas.microsoft.com/office/drawing/2014/main" xmlns="" id="{AE7D71FA-4DC5-4091-B015-30896BBE8645}"/>
              </a:ext>
            </a:extLst>
          </p:cNvPr>
          <p:cNvSpPr txBox="1">
            <a:spLocks/>
          </p:cNvSpPr>
          <p:nvPr userDrawn="1"/>
        </p:nvSpPr>
        <p:spPr>
          <a:xfrm>
            <a:off x="9072282" y="6571332"/>
            <a:ext cx="787448" cy="243182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r">
              <a:defRPr/>
            </a:pPr>
            <a:fld id="{8E853F99-DCCA-4EE7-BBFF-101EC0F0C472}" type="slidenum">
              <a:rPr lang="ko-KR" altLang="en-US" sz="80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pPr algn="r">
                <a:defRPr/>
              </a:pPr>
              <a:t>‹#›</a:t>
            </a:fld>
            <a:r>
              <a:rPr lang="ko-KR" altLang="en-US" sz="8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</a:t>
            </a:r>
            <a:r>
              <a:rPr lang="en-US" altLang="ko-KR" sz="8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/ 11</a:t>
            </a:r>
            <a:endParaRPr lang="ko-KR" altLang="en-US" sz="80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038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3" r:id="rId3"/>
    <p:sldLayoutId id="2147483674" r:id="rId4"/>
    <p:sldLayoutId id="2147483675" r:id="rId5"/>
    <p:sldLayoutId id="2147483677" r:id="rId6"/>
    <p:sldLayoutId id="2147483686" r:id="rId7"/>
    <p:sldLayoutId id="2147483687" r:id="rId8"/>
    <p:sldLayoutId id="2147483688" r:id="rId9"/>
  </p:sldLayoutIdLst>
  <p:transition spd="med"/>
  <p:hf hdr="0" ftr="0" dt="0"/>
  <p:txStyles>
    <p:titleStyle>
      <a:lvl1pPr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ahoma" pitchFamily="34" charset="0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ahoma" pitchFamily="34" charset="0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ahoma" pitchFamily="34" charset="0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ahoma" pitchFamily="34" charset="0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ahoma" pitchFamily="34" charset="0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ahoma" pitchFamily="34" charset="0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ahoma" pitchFamily="34" charset="0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ahoma" pitchFamily="34" charset="0"/>
          <a:ea typeface="HY헤드라인M" pitchFamily="18" charset="-127"/>
        </a:defRPr>
      </a:lvl9pPr>
    </p:titleStyle>
    <p:bodyStyle>
      <a:lvl1pPr marL="269875" indent="-269875" algn="l" rtl="0" fontAlgn="base" latinLnBrk="1">
        <a:lnSpc>
          <a:spcPct val="130000"/>
        </a:lnSpc>
        <a:spcBef>
          <a:spcPct val="0"/>
        </a:spcBef>
        <a:spcAft>
          <a:spcPct val="0"/>
        </a:spcAft>
        <a:buFont typeface="Wingdings" pitchFamily="2" charset="2"/>
        <a:buChar char="q"/>
        <a:defRPr kumimoji="1" sz="1400" b="1">
          <a:solidFill>
            <a:schemeClr val="tx1"/>
          </a:solidFill>
          <a:latin typeface="+mn-lt"/>
          <a:ea typeface="나눔고딕" panose="020D0604000000000000" pitchFamily="50" charset="-127"/>
          <a:cs typeface="+mn-cs"/>
        </a:defRPr>
      </a:lvl1pPr>
      <a:lvl2pPr marL="539750" indent="-179388" algn="l" rtl="0" fontAlgn="base" latinLnBrk="1">
        <a:lnSpc>
          <a:spcPct val="130000"/>
        </a:lnSpc>
        <a:spcBef>
          <a:spcPct val="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+mn-lt"/>
          <a:ea typeface="나눔고딕" panose="020D0604000000000000" pitchFamily="50" charset="-127"/>
        </a:defRPr>
      </a:lvl2pPr>
      <a:lvl3pPr marL="901700" indent="-182563" algn="l" rtl="0" fontAlgn="base" latinLnBrk="1">
        <a:lnSpc>
          <a:spcPct val="130000"/>
        </a:lnSpc>
        <a:spcBef>
          <a:spcPct val="0"/>
        </a:spcBef>
        <a:spcAft>
          <a:spcPct val="0"/>
        </a:spcAft>
        <a:buFont typeface="굴림" pitchFamily="50" charset="-127"/>
        <a:buChar char="-"/>
        <a:defRPr kumimoji="1" sz="1100">
          <a:solidFill>
            <a:schemeClr val="tx1"/>
          </a:solidFill>
          <a:latin typeface="+mn-lt"/>
          <a:ea typeface="나눔고딕" panose="020D0604000000000000" pitchFamily="50" charset="-127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Rectangle 46"/>
          <p:cNvSpPr>
            <a:spLocks noGrp="1" noChangeArrowheads="1"/>
          </p:cNvSpPr>
          <p:nvPr>
            <p:ph type="title"/>
          </p:nvPr>
        </p:nvSpPr>
        <p:spPr bwMode="auto">
          <a:xfrm>
            <a:off x="493159" y="116828"/>
            <a:ext cx="837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71" name="Rectangle 4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1127" y="791598"/>
            <a:ext cx="8929976" cy="5560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0596" y="6571332"/>
            <a:ext cx="921573" cy="266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모서리가 둥근 직사각형 9"/>
          <p:cNvSpPr/>
          <p:nvPr userDrawn="1"/>
        </p:nvSpPr>
        <p:spPr bwMode="auto">
          <a:xfrm>
            <a:off x="8589261" y="44624"/>
            <a:ext cx="1274590" cy="288032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36000" rIns="72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Strictly Confidential </a:t>
            </a:r>
            <a:endParaRPr lang="ko-KR" altLang="en-US" sz="1100" b="1" i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Line 2">
            <a:extLst>
              <a:ext uri="{FF2B5EF4-FFF2-40B4-BE49-F238E27FC236}">
                <a16:creationId xmlns:a16="http://schemas.microsoft.com/office/drawing/2014/main" xmlns="" id="{6DB63BB0-9A00-43E4-86A9-51F7FD7D6BF5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501128" y="610551"/>
            <a:ext cx="8929975" cy="0"/>
          </a:xfrm>
          <a:prstGeom prst="line">
            <a:avLst/>
          </a:prstGeom>
          <a:noFill/>
          <a:ln w="6350">
            <a:solidFill>
              <a:srgbClr val="92929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fontAlgn="base" latinLnBrk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92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700" r:id="rId2"/>
    <p:sldLayoutId id="2147483680" r:id="rId3"/>
    <p:sldLayoutId id="2147483701" r:id="rId4"/>
    <p:sldLayoutId id="2147483681" r:id="rId5"/>
    <p:sldLayoutId id="2147483682" r:id="rId6"/>
    <p:sldLayoutId id="2147483683" r:id="rId7"/>
    <p:sldLayoutId id="2147483684" r:id="rId8"/>
    <p:sldLayoutId id="2147483685" r:id="rId9"/>
  </p:sldLayoutIdLst>
  <p:transition spd="med"/>
  <p:hf hdr="0" ftr="0" dt="0"/>
  <p:txStyles>
    <p:titleStyle>
      <a:lvl1pPr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ahoma" pitchFamily="34" charset="0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ahoma" pitchFamily="34" charset="0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ahoma" pitchFamily="34" charset="0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ahoma" pitchFamily="34" charset="0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ahoma" pitchFamily="34" charset="0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ahoma" pitchFamily="34" charset="0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ahoma" pitchFamily="34" charset="0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ahoma" pitchFamily="34" charset="0"/>
          <a:ea typeface="HY헤드라인M" pitchFamily="18" charset="-127"/>
        </a:defRPr>
      </a:lvl9pPr>
    </p:titleStyle>
    <p:bodyStyle>
      <a:lvl1pPr marL="269875" indent="-269875" algn="l" rtl="0" fontAlgn="base" latinLnBrk="1">
        <a:lnSpc>
          <a:spcPct val="130000"/>
        </a:lnSpc>
        <a:spcBef>
          <a:spcPct val="0"/>
        </a:spcBef>
        <a:spcAft>
          <a:spcPct val="0"/>
        </a:spcAft>
        <a:buFont typeface="Wingdings" pitchFamily="2" charset="2"/>
        <a:buChar char="q"/>
        <a:defRPr kumimoji="1" sz="1400" b="1">
          <a:solidFill>
            <a:schemeClr val="tx1"/>
          </a:solidFill>
          <a:latin typeface="+mn-lt"/>
          <a:ea typeface="나눔고딕" panose="020D0604000000000000" pitchFamily="50" charset="-127"/>
          <a:cs typeface="+mn-cs"/>
        </a:defRPr>
      </a:lvl1pPr>
      <a:lvl2pPr marL="539750" indent="-179388" algn="l" rtl="0" fontAlgn="base" latinLnBrk="1">
        <a:lnSpc>
          <a:spcPct val="130000"/>
        </a:lnSpc>
        <a:spcBef>
          <a:spcPct val="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+mn-lt"/>
          <a:ea typeface="나눔고딕" panose="020D0604000000000000" pitchFamily="50" charset="-127"/>
        </a:defRPr>
      </a:lvl2pPr>
      <a:lvl3pPr marL="901700" indent="-182563" algn="l" rtl="0" fontAlgn="base" latinLnBrk="1">
        <a:lnSpc>
          <a:spcPct val="130000"/>
        </a:lnSpc>
        <a:spcBef>
          <a:spcPct val="0"/>
        </a:spcBef>
        <a:spcAft>
          <a:spcPct val="0"/>
        </a:spcAft>
        <a:buFont typeface="굴림" pitchFamily="50" charset="-127"/>
        <a:buChar char="-"/>
        <a:defRPr kumimoji="1" sz="1100">
          <a:solidFill>
            <a:schemeClr val="tx1"/>
          </a:solidFill>
          <a:latin typeface="+mn-lt"/>
          <a:ea typeface="나눔고딕" panose="020D0604000000000000" pitchFamily="50" charset="-127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 hidden="1"/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73419810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think-cell Slide" r:id="rId9" imgW="360" imgH="360" progId="TCLayout.ActiveDocument.1">
                  <p:embed/>
                </p:oleObj>
              </mc:Choice>
              <mc:Fallback>
                <p:oleObj name="think-cell Slide" r:id="rId9" imgW="360" imgH="360" progId="TCLayout.ActiveDocument.1">
                  <p:embed/>
                  <p:pic>
                    <p:nvPicPr>
                      <p:cNvPr id="2" name="개체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BodyText"/>
          <p:cNvSpPr>
            <a:spLocks noGrp="1" noChangeArrowheads="1"/>
          </p:cNvSpPr>
          <p:nvPr>
            <p:ph type="body" idx="1"/>
            <p:custDataLst>
              <p:tags r:id="rId6"/>
            </p:custDataLst>
          </p:nvPr>
        </p:nvSpPr>
        <p:spPr bwMode="gray">
          <a:xfrm>
            <a:off x="291862" y="836712"/>
            <a:ext cx="9341658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5" name="Copyright" hidden="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492941" y="6534150"/>
            <a:ext cx="2988666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/>
          <a:lstStyle/>
          <a:p>
            <a:pPr fontAlgn="base" latinLnBrk="0">
              <a:spcBef>
                <a:spcPct val="50000"/>
              </a:spcBef>
              <a:spcAft>
                <a:spcPct val="0"/>
              </a:spcAft>
            </a:pPr>
            <a:r>
              <a:rPr lang="en-US" sz="700">
                <a:solidFill>
                  <a:srgbClr val="7C848A"/>
                </a:solidFill>
                <a:cs typeface="Arial" charset="0"/>
                <a:sym typeface="Arial"/>
              </a:rPr>
              <a:t>© OLI Scenario 386</a:t>
            </a:r>
          </a:p>
        </p:txBody>
      </p:sp>
      <p:sp>
        <p:nvSpPr>
          <p:cNvPr id="1052" name="Date" hidden="1"/>
          <p:cNvSpPr>
            <a:spLocks noGrp="1" noChangeArrowheads="1"/>
          </p:cNvSpPr>
          <p:nvPr>
            <p:ph type="dt" sz="half" idx="2"/>
            <p:custDataLst>
              <p:tags r:id="rId8"/>
            </p:custDataLst>
          </p:nvPr>
        </p:nvSpPr>
        <p:spPr bwMode="gray">
          <a:xfrm>
            <a:off x="4397052" y="6532791"/>
            <a:ext cx="1113585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spcBef>
                <a:spcPct val="50000"/>
              </a:spcBef>
              <a:defRPr sz="700">
                <a:solidFill>
                  <a:srgbClr val="7C848A"/>
                </a:solidFill>
                <a:cs typeface="+mn-cs"/>
                <a:sym typeface="Arial"/>
              </a:defRPr>
            </a:lvl1pPr>
          </a:lstStyle>
          <a:p>
            <a:pPr algn="ctr" fontAlgn="base" latinLnBrk="0">
              <a:spcAft>
                <a:spcPct val="0"/>
              </a:spcAft>
            </a:pPr>
            <a:endParaRPr lang="en-US"/>
          </a:p>
        </p:txBody>
      </p:sp>
      <p:sp>
        <p:nvSpPr>
          <p:cNvPr id="7" name="Line 2"/>
          <p:cNvSpPr>
            <a:spLocks noChangeShapeType="1"/>
          </p:cNvSpPr>
          <p:nvPr userDrawn="1"/>
        </p:nvSpPr>
        <p:spPr bwMode="auto">
          <a:xfrm flipV="1">
            <a:off x="271497" y="610551"/>
            <a:ext cx="9362023" cy="0"/>
          </a:xfrm>
          <a:prstGeom prst="lin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fontAlgn="base" latinLnBrk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00">
              <a:ln w="38100">
                <a:solidFill>
                  <a:schemeClr val="tx1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3" name="제목 개체 틀 2"/>
          <p:cNvSpPr>
            <a:spLocks noGrp="1"/>
          </p:cNvSpPr>
          <p:nvPr>
            <p:ph type="title"/>
          </p:nvPr>
        </p:nvSpPr>
        <p:spPr>
          <a:xfrm>
            <a:off x="290169" y="152064"/>
            <a:ext cx="8543925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9444928" y="6597352"/>
            <a:ext cx="428650" cy="2343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CB0F92F-3965-4F34-B7FF-419C6FA1D5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215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9" r:id="rId2"/>
  </p:sldLayoutIdLst>
  <p:hf hdr="0" ftr="0" dt="0"/>
  <p:txStyles>
    <p:titleStyle>
      <a:lvl1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  <a:sym typeface="Arial"/>
        </a:defRPr>
      </a:lvl1pPr>
      <a:lvl2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9pPr>
    </p:titleStyle>
    <p:bodyStyle>
      <a:lvl1pPr marL="265113" indent="-265113" algn="l" rtl="0" eaLnBrk="1" fontAlgn="base" hangingPunct="1">
        <a:lnSpc>
          <a:spcPts val="1800"/>
        </a:lnSpc>
        <a:spcBef>
          <a:spcPts val="300"/>
        </a:spcBef>
        <a:spcAft>
          <a:spcPts val="300"/>
        </a:spcAft>
        <a:buFont typeface="맑은 고딕" panose="020B0503020000020004" pitchFamily="50" charset="-127"/>
        <a:buChar char="▣"/>
        <a:defRPr sz="1400" b="1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marL="539750" indent="-258763" algn="l" rtl="0" eaLnBrk="1" fontAlgn="base" hangingPunct="1">
        <a:lnSpc>
          <a:spcPts val="1800"/>
        </a:lnSpc>
        <a:spcBef>
          <a:spcPts val="300"/>
        </a:spcBef>
        <a:spcAft>
          <a:spcPts val="300"/>
        </a:spcAft>
        <a:buFont typeface="Wingdings" panose="05000000000000000000" pitchFamily="2" charset="2"/>
        <a:buChar char="l"/>
        <a:defRPr sz="1400">
          <a:solidFill>
            <a:schemeClr val="tx1"/>
          </a:solidFill>
          <a:latin typeface="+mn-lt"/>
          <a:cs typeface="+mn-cs"/>
          <a:sym typeface="Arial"/>
        </a:defRPr>
      </a:lvl2pPr>
      <a:lvl3pPr marL="712788" indent="-171450" algn="l" rtl="0" eaLnBrk="1" fontAlgn="base" hangingPunct="1">
        <a:lnSpc>
          <a:spcPts val="1800"/>
        </a:lnSpc>
        <a:spcBef>
          <a:spcPts val="300"/>
        </a:spcBef>
        <a:spcAft>
          <a:spcPts val="300"/>
        </a:spcAft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  <a:cs typeface="+mn-cs"/>
          <a:sym typeface="Arial"/>
        </a:defRPr>
      </a:lvl3pPr>
      <a:lvl4pPr marL="987425" indent="-182563" algn="l" rtl="0" eaLnBrk="1" fontAlgn="base" hangingPunct="1">
        <a:lnSpc>
          <a:spcPts val="18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400">
          <a:solidFill>
            <a:schemeClr val="tx1"/>
          </a:solidFill>
          <a:latin typeface="+mn-lt"/>
          <a:cs typeface="+mn-cs"/>
          <a:sym typeface="Arial"/>
        </a:defRPr>
      </a:lvl4pPr>
      <a:lvl5pPr marL="1162050" indent="-173038" algn="l" rtl="0" eaLnBrk="1" fontAlgn="base" hangingPunct="1">
        <a:lnSpc>
          <a:spcPts val="1800"/>
        </a:lnSpc>
        <a:spcBef>
          <a:spcPts val="300"/>
        </a:spcBef>
        <a:spcAft>
          <a:spcPts val="300"/>
        </a:spcAft>
        <a:buFont typeface="Arial" charset="0"/>
        <a:buChar char="-"/>
        <a:defRPr sz="1400">
          <a:solidFill>
            <a:schemeClr val="tx1"/>
          </a:solidFill>
          <a:latin typeface="+mn-lt"/>
          <a:cs typeface="+mn-cs"/>
          <a:sym typeface="Arial"/>
        </a:defRPr>
      </a:lvl5pPr>
      <a:lvl6pPr marL="1316038" indent="-17303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6pPr>
      <a:lvl7pPr marL="1773238" indent="-17303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7pPr>
      <a:lvl8pPr marL="2230438" indent="-17303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8pPr>
      <a:lvl9pPr marL="2687638" indent="-17303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9092" y="87830"/>
            <a:ext cx="9245631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72000" tIns="36000" rIns="72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4300" y="785794"/>
            <a:ext cx="9402134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4"/>
          <p:cNvSpPr txBox="1">
            <a:spLocks/>
          </p:cNvSpPr>
          <p:nvPr userDrawn="1"/>
        </p:nvSpPr>
        <p:spPr>
          <a:xfrm>
            <a:off x="9129464" y="6597354"/>
            <a:ext cx="704528" cy="236821"/>
          </a:xfrm>
          <a:prstGeom prst="rect">
            <a:avLst/>
          </a:prstGeom>
        </p:spPr>
        <p:txBody>
          <a:bodyPr lIns="32659" tIns="32659" rIns="32659" bIns="32659" anchor="ctr"/>
          <a:lstStyle>
            <a:lvl1pPr algn="ctr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r">
              <a:defRPr/>
            </a:pPr>
            <a:endParaRPr lang="ko-KR" altLang="en-US" sz="907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01472" y="6624513"/>
            <a:ext cx="704528" cy="233773"/>
          </a:xfrm>
          <a:prstGeom prst="rect">
            <a:avLst/>
          </a:prstGeom>
        </p:spPr>
        <p:txBody>
          <a:bodyPr/>
          <a:lstStyle>
            <a:lvl1pPr algn="r">
              <a:defRPr sz="907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fld id="{72EC6EA6-60A6-4E9A-BA8E-F1C90815A9AE}" type="slidenum">
              <a:rPr lang="ko-KR" altLang="en-US" smtClean="0"/>
              <a:pPr/>
              <a:t>‹#›</a:t>
            </a:fld>
            <a:r>
              <a:rPr lang="en-US" altLang="ko-KR"/>
              <a:t>/8</a:t>
            </a:r>
          </a:p>
        </p:txBody>
      </p:sp>
      <p:sp>
        <p:nvSpPr>
          <p:cNvPr id="7" name="Line 2"/>
          <p:cNvSpPr>
            <a:spLocks noChangeShapeType="1"/>
          </p:cNvSpPr>
          <p:nvPr userDrawn="1"/>
        </p:nvSpPr>
        <p:spPr bwMode="auto">
          <a:xfrm flipV="1">
            <a:off x="216189" y="610551"/>
            <a:ext cx="9430245" cy="0"/>
          </a:xfrm>
          <a:prstGeom prst="line">
            <a:avLst/>
          </a:prstGeom>
          <a:noFill/>
          <a:ln w="19050">
            <a:solidFill>
              <a:srgbClr val="92929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fontAlgn="base" latinLnBrk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907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409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6" r:id="rId2"/>
    <p:sldLayoutId id="2147483667" r:id="rId3"/>
  </p:sldLayoutIdLst>
  <p:transition/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177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1814">
          <a:solidFill>
            <a:srgbClr val="000066"/>
          </a:solidFill>
          <a:latin typeface="Arial Black" pitchFamily="34" charset="0"/>
          <a:ea typeface="휴먼둥근헤드라인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1814">
          <a:solidFill>
            <a:srgbClr val="000066"/>
          </a:solidFill>
          <a:latin typeface="Arial Black" pitchFamily="34" charset="0"/>
          <a:ea typeface="휴먼둥근헤드라인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1814">
          <a:solidFill>
            <a:srgbClr val="000066"/>
          </a:solidFill>
          <a:latin typeface="Arial Black" pitchFamily="34" charset="0"/>
          <a:ea typeface="휴먼둥근헤드라인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1814">
          <a:solidFill>
            <a:srgbClr val="000066"/>
          </a:solidFill>
          <a:latin typeface="Arial Black" pitchFamily="34" charset="0"/>
          <a:ea typeface="휴먼둥근헤드라인" pitchFamily="18" charset="-127"/>
        </a:defRPr>
      </a:lvl5pPr>
      <a:lvl6pPr marL="414772" algn="l" rtl="0" eaLnBrk="1" fontAlgn="base" latinLnBrk="1" hangingPunct="1">
        <a:spcBef>
          <a:spcPct val="0"/>
        </a:spcBef>
        <a:spcAft>
          <a:spcPct val="0"/>
        </a:spcAft>
        <a:defRPr kumimoji="1" sz="1814">
          <a:solidFill>
            <a:srgbClr val="000066"/>
          </a:solidFill>
          <a:latin typeface="Arial Black" pitchFamily="34" charset="0"/>
          <a:ea typeface="휴먼둥근헤드라인" pitchFamily="18" charset="-127"/>
        </a:defRPr>
      </a:lvl6pPr>
      <a:lvl7pPr marL="829544" algn="l" rtl="0" eaLnBrk="1" fontAlgn="base" latinLnBrk="1" hangingPunct="1">
        <a:spcBef>
          <a:spcPct val="0"/>
        </a:spcBef>
        <a:spcAft>
          <a:spcPct val="0"/>
        </a:spcAft>
        <a:defRPr kumimoji="1" sz="1814">
          <a:solidFill>
            <a:srgbClr val="000066"/>
          </a:solidFill>
          <a:latin typeface="Arial Black" pitchFamily="34" charset="0"/>
          <a:ea typeface="휴먼둥근헤드라인" pitchFamily="18" charset="-127"/>
        </a:defRPr>
      </a:lvl7pPr>
      <a:lvl8pPr marL="1244316" algn="l" rtl="0" eaLnBrk="1" fontAlgn="base" latinLnBrk="1" hangingPunct="1">
        <a:spcBef>
          <a:spcPct val="0"/>
        </a:spcBef>
        <a:spcAft>
          <a:spcPct val="0"/>
        </a:spcAft>
        <a:defRPr kumimoji="1" sz="1814">
          <a:solidFill>
            <a:srgbClr val="000066"/>
          </a:solidFill>
          <a:latin typeface="Arial Black" pitchFamily="34" charset="0"/>
          <a:ea typeface="휴먼둥근헤드라인" pitchFamily="18" charset="-127"/>
        </a:defRPr>
      </a:lvl8pPr>
      <a:lvl9pPr marL="1659087" algn="l" rtl="0" eaLnBrk="1" fontAlgn="base" latinLnBrk="1" hangingPunct="1">
        <a:spcBef>
          <a:spcPct val="0"/>
        </a:spcBef>
        <a:spcAft>
          <a:spcPct val="0"/>
        </a:spcAft>
        <a:defRPr kumimoji="1" sz="1814">
          <a:solidFill>
            <a:srgbClr val="000066"/>
          </a:solidFill>
          <a:latin typeface="Arial Black" pitchFamily="34" charset="0"/>
          <a:ea typeface="휴먼둥근헤드라인" pitchFamily="18" charset="-127"/>
        </a:defRPr>
      </a:lvl9pPr>
    </p:titleStyle>
    <p:bodyStyle>
      <a:lvl1pPr marL="249152" indent="-249152" algn="l" rtl="0" eaLnBrk="1" fontAlgn="base" latinLnBrk="1" hangingPunct="1">
        <a:lnSpc>
          <a:spcPct val="125000"/>
        </a:lnSpc>
        <a:spcBef>
          <a:spcPct val="20000"/>
        </a:spcBef>
        <a:spcAft>
          <a:spcPct val="10000"/>
        </a:spcAft>
        <a:buFont typeface="Wingdings" pitchFamily="2" charset="2"/>
        <a:buChar char="q"/>
        <a:defRPr kumimoji="1" sz="127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567431" indent="-239070" algn="l" rtl="0" eaLnBrk="1" fontAlgn="base" latinLnBrk="1" hangingPunct="1">
        <a:lnSpc>
          <a:spcPct val="125000"/>
        </a:lnSpc>
        <a:spcBef>
          <a:spcPct val="20000"/>
        </a:spcBef>
        <a:spcAft>
          <a:spcPct val="10000"/>
        </a:spcAft>
        <a:buFont typeface="Wingdings" pitchFamily="2" charset="2"/>
        <a:buChar char="l"/>
        <a:defRPr kumimoji="1" sz="127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815142" indent="-207386" algn="l" rtl="0" eaLnBrk="1" fontAlgn="base" latinLnBrk="1" hangingPunct="1">
        <a:lnSpc>
          <a:spcPct val="125000"/>
        </a:lnSpc>
        <a:spcBef>
          <a:spcPct val="20000"/>
        </a:spcBef>
        <a:spcAft>
          <a:spcPct val="10000"/>
        </a:spcAft>
        <a:buFont typeface="Wingdings" pitchFamily="2" charset="2"/>
        <a:buChar char="§"/>
        <a:defRPr kumimoji="1" sz="127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055652" indent="-207386" algn="l" rtl="0" eaLnBrk="1" fontAlgn="base" latinLnBrk="1" hangingPunct="1">
        <a:lnSpc>
          <a:spcPct val="125000"/>
        </a:lnSpc>
        <a:spcBef>
          <a:spcPct val="20000"/>
        </a:spcBef>
        <a:spcAft>
          <a:spcPct val="10000"/>
        </a:spcAft>
        <a:buChar char="•"/>
        <a:defRPr kumimoji="1" sz="127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1304803" indent="-207386" algn="l" rtl="0" eaLnBrk="1" fontAlgn="base" latinLnBrk="1" hangingPunct="1">
        <a:lnSpc>
          <a:spcPct val="125000"/>
        </a:lnSpc>
        <a:spcBef>
          <a:spcPct val="20000"/>
        </a:spcBef>
        <a:spcAft>
          <a:spcPct val="10000"/>
        </a:spcAft>
        <a:buFont typeface="Arial" charset="0"/>
        <a:buChar char="­"/>
        <a:defRPr kumimoji="1" sz="127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176112" indent="-207386" algn="l" rtl="0" eaLnBrk="1" fontAlgn="base" latinLnBrk="1" hangingPunct="1">
        <a:lnSpc>
          <a:spcPct val="115000"/>
        </a:lnSpc>
        <a:spcBef>
          <a:spcPct val="20000"/>
        </a:spcBef>
        <a:spcAft>
          <a:spcPct val="10000"/>
        </a:spcAft>
        <a:buFont typeface="Arial" charset="0"/>
        <a:buChar char="­"/>
        <a:defRPr kumimoji="1" sz="1270">
          <a:solidFill>
            <a:schemeClr val="tx1"/>
          </a:solidFill>
          <a:latin typeface="+mn-lt"/>
          <a:ea typeface="+mn-ea"/>
        </a:defRPr>
      </a:lvl6pPr>
      <a:lvl7pPr marL="2590884" indent="-207386" algn="l" rtl="0" eaLnBrk="1" fontAlgn="base" latinLnBrk="1" hangingPunct="1">
        <a:lnSpc>
          <a:spcPct val="115000"/>
        </a:lnSpc>
        <a:spcBef>
          <a:spcPct val="20000"/>
        </a:spcBef>
        <a:spcAft>
          <a:spcPct val="10000"/>
        </a:spcAft>
        <a:buFont typeface="Arial" charset="0"/>
        <a:buChar char="­"/>
        <a:defRPr kumimoji="1" sz="1270">
          <a:solidFill>
            <a:schemeClr val="tx1"/>
          </a:solidFill>
          <a:latin typeface="+mn-lt"/>
          <a:ea typeface="+mn-ea"/>
        </a:defRPr>
      </a:lvl7pPr>
      <a:lvl8pPr marL="3005656" indent="-207386" algn="l" rtl="0" eaLnBrk="1" fontAlgn="base" latinLnBrk="1" hangingPunct="1">
        <a:lnSpc>
          <a:spcPct val="115000"/>
        </a:lnSpc>
        <a:spcBef>
          <a:spcPct val="20000"/>
        </a:spcBef>
        <a:spcAft>
          <a:spcPct val="10000"/>
        </a:spcAft>
        <a:buFont typeface="Arial" charset="0"/>
        <a:buChar char="­"/>
        <a:defRPr kumimoji="1" sz="1270">
          <a:solidFill>
            <a:schemeClr val="tx1"/>
          </a:solidFill>
          <a:latin typeface="+mn-lt"/>
          <a:ea typeface="+mn-ea"/>
        </a:defRPr>
      </a:lvl8pPr>
      <a:lvl9pPr marL="3420428" indent="-207386" algn="l" rtl="0" eaLnBrk="1" fontAlgn="base" latinLnBrk="1" hangingPunct="1">
        <a:lnSpc>
          <a:spcPct val="115000"/>
        </a:lnSpc>
        <a:spcBef>
          <a:spcPct val="20000"/>
        </a:spcBef>
        <a:spcAft>
          <a:spcPct val="10000"/>
        </a:spcAft>
        <a:buFont typeface="Arial" charset="0"/>
        <a:buChar char="­"/>
        <a:defRPr kumimoji="1" sz="127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chart" Target="../charts/chart1.xml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601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2" name="개체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" y="1592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AB08AD98-79DF-468E-9B34-A36ED3250F3C}"/>
              </a:ext>
            </a:extLst>
          </p:cNvPr>
          <p:cNvSpPr/>
          <p:nvPr/>
        </p:nvSpPr>
        <p:spPr>
          <a:xfrm>
            <a:off x="488515" y="253301"/>
            <a:ext cx="5842139" cy="330540"/>
          </a:xfrm>
          <a:prstGeom prst="rect">
            <a:avLst/>
          </a:prstGeom>
        </p:spPr>
        <p:txBody>
          <a:bodyPr wrap="square" lIns="0" tIns="45720" rIns="91440" bIns="45720" anchor="t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Ⅰ. </a:t>
            </a: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경영 전략 </a:t>
            </a: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–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운영</a:t>
            </a: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/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설비 안정성∙효율성 개선 및 제도변경 등 대응</a:t>
            </a:r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/>
              <a:ea typeface="나눔고딕"/>
              <a:cs typeface="Arial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1903AE91-03CD-42E1-98AF-A9C43BFE64F1}"/>
              </a:ext>
            </a:extLst>
          </p:cNvPr>
          <p:cNvSpPr/>
          <p:nvPr/>
        </p:nvSpPr>
        <p:spPr>
          <a:xfrm>
            <a:off x="555149" y="847306"/>
            <a:ext cx="116302" cy="329387"/>
          </a:xfrm>
          <a:prstGeom prst="rect">
            <a:avLst/>
          </a:prstGeom>
          <a:solidFill>
            <a:srgbClr val="0D6E6E"/>
          </a:solidFill>
          <a:ln w="12700" algn="ctr">
            <a:noFill/>
            <a:miter lim="800000"/>
            <a:headEnd/>
            <a:tailEnd/>
          </a:ln>
          <a:effectLst/>
        </p:spPr>
        <p:txBody>
          <a:bodyPr vert="horz" lIns="72000" r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cxnSp>
        <p:nvCxnSpPr>
          <p:cNvPr id="79" name="직선 연결선 78"/>
          <p:cNvCxnSpPr/>
          <p:nvPr/>
        </p:nvCxnSpPr>
        <p:spPr>
          <a:xfrm>
            <a:off x="557110" y="1171304"/>
            <a:ext cx="2515513" cy="0"/>
          </a:xfrm>
          <a:prstGeom prst="line">
            <a:avLst/>
          </a:prstGeom>
          <a:ln w="12700">
            <a:solidFill>
              <a:srgbClr val="0D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646108" y="842752"/>
            <a:ext cx="2456122" cy="307777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운영</a:t>
            </a:r>
            <a:r>
              <a:rPr kumimoji="0" lang="en-US" altLang="ko-KR" sz="1400" b="1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/</a:t>
            </a:r>
            <a:r>
              <a:rPr kumimoji="0" lang="ko-KR" altLang="en-US" sz="1400" b="1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설비 </a:t>
            </a:r>
            <a:r>
              <a:rPr kumimoji="0" lang="ko-KR" altLang="en-US" sz="1400" b="1" i="0" u="none" strike="noStrike" kern="1200" cap="none" spc="0" normalizeH="0" baseline="0" noProof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안정성∙효율성</a:t>
            </a:r>
            <a:r>
              <a:rPr kumimoji="0" lang="ko-KR" altLang="en-US" sz="1400" b="1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  개선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432927" y="1235574"/>
            <a:ext cx="3859289" cy="181895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92100" marR="0" lvl="1" indent="-112395" algn="l" defTabSz="914400" rtl="0" eaLnBrk="1" fontAlgn="auto" latinLnBrk="1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100" b="0" i="0" u="none" strike="noStrike" kern="1200" cap="none" spc="0" normalizeH="0" baseline="0" noProof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축열조</a:t>
            </a:r>
            <a:r>
              <a:rPr kumimoji="0" lang="ko-KR" altLang="en-US" sz="11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 </a:t>
            </a:r>
            <a:r>
              <a:rPr kumimoji="0" lang="en-US" altLang="ko-KR" sz="11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2</a:t>
            </a:r>
            <a:r>
              <a:rPr kumimoji="0" lang="ko-KR" altLang="en-US" sz="11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만</a:t>
            </a:r>
            <a:r>
              <a:rPr kumimoji="0" lang="en-US" altLang="ko-KR" sz="11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ton </a:t>
            </a:r>
            <a:r>
              <a:rPr kumimoji="0" lang="ko-KR" altLang="en-US" sz="11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건설 </a:t>
            </a:r>
            <a:r>
              <a:rPr kumimoji="0" lang="en-US" altLang="ko-KR" sz="11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(106</a:t>
            </a:r>
            <a:r>
              <a:rPr kumimoji="0" lang="ko-KR" altLang="en-US" sz="11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억</a:t>
            </a:r>
            <a:r>
              <a:rPr kumimoji="0" lang="en-US" altLang="ko-KR" sz="11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, </a:t>
            </a:r>
            <a:r>
              <a:rPr kumimoji="0" lang="ko-KR" altLang="en-US" sz="11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준공 </a:t>
            </a:r>
            <a:r>
              <a:rPr lang="en-US" altLang="ko-KR" sz="11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/>
                <a:ea typeface="나눔고딕"/>
                <a:cs typeface="Arial"/>
              </a:rPr>
              <a:t>'</a:t>
            </a:r>
            <a:r>
              <a:rPr kumimoji="0" lang="en-US" altLang="ko-KR" sz="11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25.1Q)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/>
              <a:ea typeface="나눔고딕"/>
              <a:cs typeface="Arial"/>
            </a:endParaRPr>
          </a:p>
          <a:p>
            <a:pPr marL="292100" marR="0" lvl="1" indent="-112395" algn="l" defTabSz="914400" rtl="0" eaLnBrk="1" fontAlgn="auto" latinLnBrk="1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1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  <a:sym typeface="Wingdings" panose="05000000000000000000" pitchFamily="2" charset="2"/>
              </a:rPr>
              <a:t>중요 </a:t>
            </a:r>
            <a:r>
              <a:rPr kumimoji="0" lang="ko-KR" altLang="en-US" sz="1100" b="0" i="0" u="none" strike="noStrike" kern="1200" cap="none" spc="0" normalizeH="0" baseline="0" noProof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  <a:sym typeface="Wingdings" panose="05000000000000000000" pitchFamily="2" charset="2"/>
              </a:rPr>
              <a:t>예비품</a:t>
            </a:r>
            <a:r>
              <a:rPr kumimoji="0" lang="ko-KR" altLang="en-US" sz="11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  <a:sym typeface="Wingdings" panose="05000000000000000000" pitchFamily="2" charset="2"/>
              </a:rPr>
              <a:t> 공유 </a:t>
            </a:r>
            <a:r>
              <a:rPr lang="ko-KR" altLang="en-US" sz="11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/>
                <a:ea typeface="나눔고딕"/>
                <a:cs typeface="Arial"/>
                <a:sym typeface="Wingdings" panose="05000000000000000000" pitchFamily="2" charset="2"/>
              </a:rPr>
              <a:t>체계 구축</a:t>
            </a:r>
            <a:r>
              <a:rPr lang="en-US" altLang="ko-KR" sz="11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/>
                <a:ea typeface="나눔고딕"/>
                <a:cs typeface="Arial"/>
                <a:sym typeface="Wingdings" panose="05000000000000000000" pitchFamily="2" charset="2"/>
              </a:rPr>
              <a:t/>
            </a:r>
            <a:br>
              <a:rPr lang="en-US" altLang="ko-KR" sz="11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/>
                <a:ea typeface="나눔고딕"/>
                <a:cs typeface="Arial"/>
                <a:sym typeface="Wingdings" panose="05000000000000000000" pitchFamily="2" charset="2"/>
              </a:rPr>
            </a:br>
            <a:r>
              <a:rPr lang="en-US" altLang="ko-KR" sz="11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/>
                <a:ea typeface="나눔고딕"/>
                <a:cs typeface="Arial"/>
                <a:sym typeface="Wingdings" panose="05000000000000000000" pitchFamily="2" charset="2"/>
              </a:rPr>
              <a:t>- GE 6F</a:t>
            </a:r>
            <a:r>
              <a:rPr lang="ko-KR" altLang="en-US" sz="11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/>
                <a:ea typeface="나눔고딕"/>
                <a:cs typeface="Arial"/>
                <a:sym typeface="Wingdings" panose="05000000000000000000" pitchFamily="2" charset="2"/>
              </a:rPr>
              <a:t>급</a:t>
            </a:r>
            <a:r>
              <a:rPr lang="en-US" altLang="ko-KR" sz="11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/>
                <a:ea typeface="나눔고딕"/>
                <a:cs typeface="Arial"/>
                <a:sym typeface="Wingdings" panose="05000000000000000000" pitchFamily="2" charset="2"/>
              </a:rPr>
              <a:t> </a:t>
            </a:r>
            <a:r>
              <a:rPr lang="ko-KR" altLang="en-US" sz="11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/>
                <a:ea typeface="나눔고딕"/>
                <a:cs typeface="Arial"/>
                <a:sym typeface="Wingdings" panose="05000000000000000000" pitchFamily="2" charset="2"/>
              </a:rPr>
              <a:t>사용 회사와 고온 및 주요 부품 공유 체계 구축</a:t>
            </a:r>
            <a:r>
              <a:rPr lang="en-US" altLang="ko-KR" sz="11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/>
                <a:ea typeface="나눔고딕"/>
                <a:cs typeface="Arial"/>
                <a:sym typeface="Wingdings" panose="05000000000000000000" pitchFamily="2" charset="2"/>
              </a:rPr>
              <a:t/>
            </a:r>
            <a:br>
              <a:rPr lang="en-US" altLang="ko-KR" sz="11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/>
                <a:ea typeface="나눔고딕"/>
                <a:cs typeface="Arial"/>
                <a:sym typeface="Wingdings" panose="05000000000000000000" pitchFamily="2" charset="2"/>
              </a:rPr>
            </a:br>
            <a:r>
              <a:rPr lang="en-US" altLang="ko-KR" sz="11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/>
                <a:ea typeface="나눔고딕"/>
                <a:cs typeface="Arial"/>
                <a:sym typeface="Wingdings" panose="05000000000000000000" pitchFamily="2" charset="2"/>
              </a:rPr>
              <a:t>  (</a:t>
            </a:r>
            <a:r>
              <a:rPr lang="ko-KR" altLang="en-US" sz="11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/>
                <a:ea typeface="나눔고딕"/>
                <a:cs typeface="Arial"/>
                <a:sym typeface="Wingdings" panose="05000000000000000000" pitchFamily="2" charset="2"/>
              </a:rPr>
              <a:t>중부발전</a:t>
            </a:r>
            <a:r>
              <a:rPr lang="en-US" altLang="ko-KR" sz="11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/>
                <a:ea typeface="나눔고딕"/>
                <a:cs typeface="Arial"/>
                <a:sym typeface="Wingdings" panose="05000000000000000000" pitchFamily="2" charset="2"/>
              </a:rPr>
              <a:t>/</a:t>
            </a:r>
            <a:r>
              <a:rPr lang="ko-KR" altLang="en-US" sz="11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/>
                <a:ea typeface="나눔고딕"/>
                <a:cs typeface="Arial"/>
                <a:sym typeface="Wingdings" panose="05000000000000000000" pitchFamily="2" charset="2"/>
              </a:rPr>
              <a:t>북제주</a:t>
            </a:r>
            <a:r>
              <a:rPr lang="en-US" altLang="ko-KR" sz="11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/>
                <a:ea typeface="나눔고딕"/>
                <a:cs typeface="Arial"/>
                <a:sym typeface="Wingdings" panose="05000000000000000000" pitchFamily="2" charset="2"/>
              </a:rPr>
              <a:t>, </a:t>
            </a:r>
            <a:r>
              <a:rPr lang="ko-KR" altLang="en-US" sz="11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/>
                <a:ea typeface="나눔고딕"/>
                <a:cs typeface="Arial"/>
                <a:sym typeface="Wingdings" panose="05000000000000000000" pitchFamily="2" charset="2"/>
              </a:rPr>
              <a:t>지역난방공사</a:t>
            </a:r>
            <a:r>
              <a:rPr lang="en-US" altLang="ko-KR" sz="11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/>
                <a:ea typeface="나눔고딕"/>
                <a:cs typeface="Arial"/>
                <a:sym typeface="Wingdings" panose="05000000000000000000" pitchFamily="2" charset="2"/>
              </a:rPr>
              <a:t>/</a:t>
            </a:r>
            <a:r>
              <a:rPr lang="ko-KR" altLang="en-US" sz="11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/>
                <a:ea typeface="나눔고딕"/>
                <a:cs typeface="Arial"/>
                <a:sym typeface="Wingdings" panose="05000000000000000000" pitchFamily="2" charset="2"/>
              </a:rPr>
              <a:t>양산</a:t>
            </a:r>
            <a:r>
              <a:rPr lang="en-US" altLang="ko-KR" sz="11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/>
                <a:ea typeface="나눔고딕"/>
                <a:cs typeface="Arial"/>
                <a:sym typeface="Wingdings" panose="05000000000000000000" pitchFamily="2" charset="2"/>
              </a:rPr>
              <a:t>, </a:t>
            </a:r>
            <a:r>
              <a:rPr lang="ko-KR" altLang="en-US" sz="11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/>
                <a:ea typeface="나눔고딕"/>
                <a:cs typeface="Arial"/>
                <a:sym typeface="Wingdings" panose="05000000000000000000" pitchFamily="2" charset="2"/>
              </a:rPr>
              <a:t>고려아연</a:t>
            </a:r>
            <a:r>
              <a:rPr lang="en-US" altLang="ko-KR" sz="11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/>
                <a:ea typeface="나눔고딕"/>
                <a:cs typeface="Arial"/>
                <a:sym typeface="Wingdings" panose="05000000000000000000" pitchFamily="2" charset="2"/>
              </a:rPr>
              <a:t>)</a:t>
            </a:r>
            <a:r>
              <a:rPr lang="en-US" altLang="ko-KR" sz="11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charset="0"/>
                <a:sym typeface="Wingdings" panose="05000000000000000000" pitchFamily="2" charset="2"/>
              </a:rPr>
              <a:t/>
            </a:r>
            <a:br>
              <a:rPr lang="en-US" altLang="ko-KR" sz="11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charset="0"/>
                <a:sym typeface="Wingdings" panose="05000000000000000000" pitchFamily="2" charset="2"/>
              </a:rPr>
            </a:br>
            <a:r>
              <a:rPr lang="en-US" altLang="ko-KR" sz="11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charset="0"/>
                <a:sym typeface="Wingdings" panose="05000000000000000000" pitchFamily="2" charset="2"/>
              </a:rPr>
              <a:t>- </a:t>
            </a:r>
            <a:r>
              <a:rPr kumimoji="0" lang="ko-KR" altLang="en-US" sz="11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위기 대응 및 고가 </a:t>
            </a:r>
            <a:r>
              <a:rPr kumimoji="0" lang="ko-KR" altLang="en-US" sz="1100" b="0" i="0" u="none" strike="noStrike" kern="1200" cap="none" spc="0" normalizeH="0" baseline="0" noProof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예비품</a:t>
            </a:r>
            <a:r>
              <a:rPr kumimoji="0" lang="ko-KR" altLang="en-US" sz="11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 재고비용 절감</a:t>
            </a:r>
            <a:endParaRPr kumimoji="0" lang="en-US" altLang="ko-KR" sz="1100" b="0" i="0" u="none" strike="noStrike" kern="1200" cap="none" spc="0" normalizeH="0" baseline="0" noProof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effectLst/>
              <a:uLnTx/>
              <a:uFillTx/>
              <a:latin typeface="나눔고딕"/>
              <a:ea typeface="나눔고딕"/>
              <a:cs typeface="Arial"/>
            </a:endParaRPr>
          </a:p>
          <a:p>
            <a:pPr marL="292100" lvl="1" indent="-112395">
              <a:lnSpc>
                <a:spcPct val="17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11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/>
                <a:ea typeface="나눔고딕"/>
                <a:cs typeface="Arial"/>
              </a:rPr>
              <a:t>GE/KPS</a:t>
            </a:r>
            <a:r>
              <a:rPr lang="ko-KR" altLang="en-US" sz="11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/>
                <a:ea typeface="나눔고딕"/>
                <a:cs typeface="Arial"/>
              </a:rPr>
              <a:t>와 협업을 통한 </a:t>
            </a:r>
            <a:r>
              <a:rPr lang="en-US" altLang="ko-KR" sz="11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/>
                <a:ea typeface="나눔고딕"/>
                <a:cs typeface="Arial"/>
              </a:rPr>
              <a:t>GE 6F</a:t>
            </a:r>
            <a:r>
              <a:rPr lang="ko-KR" altLang="en-US" sz="11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/>
                <a:ea typeface="나눔고딕"/>
                <a:cs typeface="Arial"/>
              </a:rPr>
              <a:t>급 국내 정비 체계 구축</a:t>
            </a:r>
          </a:p>
        </p:txBody>
      </p:sp>
      <p:sp>
        <p:nvSpPr>
          <p:cNvPr id="16" name="직사각형 43">
            <a:extLst>
              <a:ext uri="{FF2B5EF4-FFF2-40B4-BE49-F238E27FC236}">
                <a16:creationId xmlns:a16="http://schemas.microsoft.com/office/drawing/2014/main" xmlns="" id="{A128A033-FFA6-868E-A513-35877492F96B}"/>
              </a:ext>
            </a:extLst>
          </p:cNvPr>
          <p:cNvSpPr/>
          <p:nvPr/>
        </p:nvSpPr>
        <p:spPr>
          <a:xfrm>
            <a:off x="555149" y="3804181"/>
            <a:ext cx="116302" cy="329387"/>
          </a:xfrm>
          <a:prstGeom prst="rect">
            <a:avLst/>
          </a:prstGeom>
          <a:solidFill>
            <a:srgbClr val="0D6E6E"/>
          </a:solidFill>
          <a:ln w="12700" algn="ctr">
            <a:noFill/>
            <a:miter lim="800000"/>
            <a:headEnd/>
            <a:tailEnd/>
          </a:ln>
          <a:effectLst/>
        </p:spPr>
        <p:txBody>
          <a:bodyPr vert="horz" lIns="72000" r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cxnSp>
        <p:nvCxnSpPr>
          <p:cNvPr id="18" name="직선 연결선 45">
            <a:extLst>
              <a:ext uri="{FF2B5EF4-FFF2-40B4-BE49-F238E27FC236}">
                <a16:creationId xmlns:a16="http://schemas.microsoft.com/office/drawing/2014/main" xmlns="" id="{476A377E-0A5C-B725-9B9E-B0DD49378733}"/>
              </a:ext>
            </a:extLst>
          </p:cNvPr>
          <p:cNvCxnSpPr/>
          <p:nvPr/>
        </p:nvCxnSpPr>
        <p:spPr>
          <a:xfrm>
            <a:off x="563029" y="4126371"/>
            <a:ext cx="1514214" cy="0"/>
          </a:xfrm>
          <a:prstGeom prst="line">
            <a:avLst/>
          </a:prstGeom>
          <a:ln w="12700">
            <a:solidFill>
              <a:srgbClr val="0D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46">
            <a:extLst>
              <a:ext uri="{FF2B5EF4-FFF2-40B4-BE49-F238E27FC236}">
                <a16:creationId xmlns:a16="http://schemas.microsoft.com/office/drawing/2014/main" xmlns="" id="{64673FFE-9F98-1919-0D2C-998570F2AB3D}"/>
              </a:ext>
            </a:extLst>
          </p:cNvPr>
          <p:cNvSpPr/>
          <p:nvPr/>
        </p:nvSpPr>
        <p:spPr>
          <a:xfrm>
            <a:off x="676532" y="3806287"/>
            <a:ext cx="1346232" cy="30777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제도변경 대응</a:t>
            </a:r>
            <a:endParaRPr kumimoji="0" lang="ko-KR" altLang="en-US" sz="1400" b="1" i="0" u="none" strike="noStrike" kern="1200" cap="none" spc="0" normalizeH="0" baseline="0" noProof="0" err="1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Arial" charset="0"/>
            </a:endParaRPr>
          </a:p>
        </p:txBody>
      </p:sp>
      <p:sp>
        <p:nvSpPr>
          <p:cNvPr id="5" name="직사각형 55">
            <a:extLst>
              <a:ext uri="{FF2B5EF4-FFF2-40B4-BE49-F238E27FC236}">
                <a16:creationId xmlns:a16="http://schemas.microsoft.com/office/drawing/2014/main" xmlns="" id="{B4B8BDA7-70E8-04BE-5C36-4C58BA7D6F30}"/>
              </a:ext>
            </a:extLst>
          </p:cNvPr>
          <p:cNvSpPr/>
          <p:nvPr/>
        </p:nvSpPr>
        <p:spPr>
          <a:xfrm>
            <a:off x="613299" y="4247495"/>
            <a:ext cx="3706333" cy="82445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900" marR="0" lvl="1" indent="-88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1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조합별 비용함수 개정 </a:t>
            </a:r>
            <a:r>
              <a:rPr kumimoji="0" lang="en-US" altLang="ko-KR" sz="11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(</a:t>
            </a:r>
            <a:r>
              <a:rPr lang="en-US" altLang="ko-KR" sz="11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/>
                <a:ea typeface="나눔고딕"/>
                <a:cs typeface="Arial"/>
              </a:rPr>
              <a:t>'</a:t>
            </a:r>
            <a:r>
              <a:rPr kumimoji="0" lang="en-US" altLang="ko-KR" sz="11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23.4Q) </a:t>
            </a:r>
            <a:r>
              <a:rPr kumimoji="0" lang="en-US" altLang="ko-KR" sz="1100" b="0" i="0" u="none" strike="noStrike" kern="1200" cap="none" spc="0" normalizeH="0" baseline="0" noProof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대응</a:t>
            </a:r>
            <a:r>
              <a:rPr kumimoji="0" lang="en-US" altLang="ko-KR" sz="11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/>
            </a:r>
            <a:br>
              <a:rPr kumimoji="0" lang="en-US" altLang="ko-KR" sz="11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</a:br>
            <a:r>
              <a:rPr kumimoji="0" lang="en-US" altLang="ko-KR" sz="11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- </a:t>
            </a:r>
            <a:r>
              <a:rPr lang="ko-KR" altLang="en-US" sz="11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/>
                <a:ea typeface="나눔고딕"/>
                <a:cs typeface="Arial"/>
              </a:rPr>
              <a:t>적용시점 연기 규칙개정</a:t>
            </a:r>
            <a:r>
              <a:rPr lang="en-US" altLang="ko-KR" sz="11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/>
                <a:ea typeface="나눔고딕"/>
                <a:cs typeface="Arial"/>
              </a:rPr>
              <a:t>(</a:t>
            </a:r>
            <a:r>
              <a:rPr lang="ko-KR" altLang="en-US" sz="11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/>
                <a:ea typeface="나눔고딕"/>
                <a:cs typeface="Arial"/>
              </a:rPr>
              <a:t>안</a:t>
            </a:r>
            <a:r>
              <a:rPr lang="en-US" altLang="ko-KR" sz="11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/>
                <a:ea typeface="나눔고딕"/>
                <a:cs typeface="Arial"/>
              </a:rPr>
              <a:t>) </a:t>
            </a:r>
            <a:r>
              <a:rPr lang="ko-KR" altLang="en-US" sz="11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/>
                <a:ea typeface="나눔고딕"/>
                <a:cs typeface="Arial"/>
              </a:rPr>
              <a:t>제출</a:t>
            </a:r>
            <a:r>
              <a:rPr lang="en-US" altLang="ko-KR" sz="11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/>
                <a:ea typeface="나눔고딕"/>
                <a:cs typeface="Arial"/>
              </a:rPr>
              <a:t>('23.07)</a:t>
            </a:r>
            <a:br>
              <a:rPr lang="en-US" altLang="ko-KR" sz="11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/>
                <a:ea typeface="나눔고딕"/>
                <a:cs typeface="Arial"/>
              </a:rPr>
            </a:br>
            <a:r>
              <a:rPr lang="en-US" altLang="ko-KR" sz="11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/>
                <a:ea typeface="나눔고딕"/>
                <a:cs typeface="Arial"/>
              </a:rPr>
              <a:t>- '26</a:t>
            </a:r>
            <a:r>
              <a:rPr lang="ko-KR" altLang="en-US" sz="11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/>
                <a:ea typeface="나눔고딕"/>
                <a:cs typeface="Arial"/>
              </a:rPr>
              <a:t>년 </a:t>
            </a:r>
            <a:r>
              <a:rPr lang="en-US" altLang="ko-KR" sz="11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/>
                <a:ea typeface="나눔고딕"/>
                <a:cs typeface="Arial"/>
              </a:rPr>
              <a:t>1</a:t>
            </a:r>
            <a:r>
              <a:rPr lang="ko-KR" altLang="en-US" sz="11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/>
                <a:ea typeface="나눔고딕"/>
                <a:cs typeface="Arial"/>
              </a:rPr>
              <a:t>월로 적용시기 순연</a:t>
            </a:r>
            <a:endParaRPr lang="en-US" altLang="ko-KR" sz="110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고딕"/>
              <a:ea typeface="나눔고딕"/>
              <a:cs typeface="Arial"/>
            </a:endParaRPr>
          </a:p>
        </p:txBody>
      </p:sp>
      <p:graphicFrame>
        <p:nvGraphicFramePr>
          <p:cNvPr id="24" name="차트 23">
            <a:extLst>
              <a:ext uri="{FF2B5EF4-FFF2-40B4-BE49-F238E27FC236}">
                <a16:creationId xmlns:a16="http://schemas.microsoft.com/office/drawing/2014/main" xmlns="" id="{096911D1-75AB-34C2-D788-E1F4273B26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5004518"/>
              </p:ext>
            </p:extLst>
          </p:nvPr>
        </p:nvGraphicFramePr>
        <p:xfrm>
          <a:off x="837590" y="5163645"/>
          <a:ext cx="2075503" cy="1239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635C3B22-FFF4-3585-DD59-BBECDC10E74D}"/>
              </a:ext>
            </a:extLst>
          </p:cNvPr>
          <p:cNvSpPr/>
          <p:nvPr/>
        </p:nvSpPr>
        <p:spPr>
          <a:xfrm>
            <a:off x="3211629" y="5460750"/>
            <a:ext cx="1166175" cy="55944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약 </a:t>
            </a:r>
            <a:r>
              <a:rPr lang="en-US" altLang="ko-KR" sz="1100" b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FF"/>
                </a:solidFill>
                <a:latin typeface="나눔고딕"/>
                <a:ea typeface="나눔고딕"/>
                <a:cs typeface="Arial"/>
              </a:rPr>
              <a:t>63</a:t>
            </a:r>
            <a:r>
              <a:rPr kumimoji="0" lang="ko-KR" altLang="en-US" sz="1100" b="1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FF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억</a:t>
            </a:r>
            <a:r>
              <a:rPr lang="en-US" altLang="ko-KR" sz="11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FF"/>
                </a:solidFill>
                <a:latin typeface="나눔고딕"/>
                <a:ea typeface="나눔고딕"/>
                <a:cs typeface="Arial"/>
              </a:rPr>
              <a:t/>
            </a:r>
            <a:br>
              <a:rPr lang="en-US" altLang="ko-KR" sz="11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FF"/>
                </a:solidFill>
                <a:latin typeface="나눔고딕"/>
                <a:ea typeface="나눔고딕"/>
                <a:cs typeface="Arial"/>
              </a:rPr>
            </a:br>
            <a:r>
              <a:rPr kumimoji="0" lang="ko-KR" altLang="en-US" sz="105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절감 효과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HY헤드라인M"/>
              <a:cs typeface="Tahoma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036662" y="4296964"/>
            <a:ext cx="4687617" cy="1001720"/>
            <a:chOff x="4177067" y="3958595"/>
            <a:chExt cx="5317871" cy="1001720"/>
          </a:xfrm>
        </p:grpSpPr>
        <p:sp>
          <p:nvSpPr>
            <p:cNvPr id="48" name="직사각형 50">
              <a:extLst>
                <a:ext uri="{FF2B5EF4-FFF2-40B4-BE49-F238E27FC236}">
                  <a16:creationId xmlns:a16="http://schemas.microsoft.com/office/drawing/2014/main" xmlns="" id="{E663F2DF-18EB-A642-93D5-C6B4189EFFAD}"/>
                </a:ext>
              </a:extLst>
            </p:cNvPr>
            <p:cNvSpPr/>
            <p:nvPr/>
          </p:nvSpPr>
          <p:spPr>
            <a:xfrm>
              <a:off x="6449112" y="4140094"/>
              <a:ext cx="3045826" cy="718658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marL="139700" marR="0" lvl="1" indent="-139700" algn="l" defTabSz="914400" rtl="0" eaLnBrk="1" fontAlgn="auto" latinLnBrk="1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</a:rPr>
                <a:t>SCR </a:t>
              </a:r>
              <a:r>
                <a:rPr kumimoji="0" lang="ko-KR" altLang="en-US" sz="1100" b="0" i="0" u="none" strike="noStrike" kern="1200" cap="none" spc="0" normalizeH="0" baseline="0" noProof="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</a:rPr>
                <a:t>저온촉매</a:t>
              </a:r>
              <a:r>
                <a:rPr kumimoji="0" lang="ko-KR" altLang="en-US" sz="1100" b="0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</a:rPr>
                <a:t> </a:t>
              </a:r>
              <a:r>
                <a:rPr kumimoji="0" lang="en-US" altLang="ko-KR" sz="1100" b="0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  <a:sym typeface="Wingdings" panose="05000000000000000000" pitchFamily="2" charset="2"/>
                </a:rPr>
                <a:t></a:t>
              </a:r>
              <a:r>
                <a:rPr kumimoji="0" lang="ko-KR" altLang="en-US" sz="1100" b="0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</a:rPr>
                <a:t> 인천종합</a:t>
              </a:r>
              <a:r>
                <a:rPr kumimoji="0" lang="en-US" altLang="ko-KR" sz="1100" b="0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</a:rPr>
                <a:t>E </a:t>
              </a:r>
              <a:r>
                <a:rPr kumimoji="0" lang="ko-KR" altLang="en-US" sz="1100" b="0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</a:rPr>
                <a:t>적용 </a:t>
              </a:r>
              <a:r>
                <a:rPr kumimoji="0" lang="en-US" altLang="ko-KR" sz="1100" b="0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</a:rPr>
                <a:t>(</a:t>
              </a:r>
              <a:r>
                <a:rPr lang="en-US" altLang="ko-KR" sz="110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/>
                  <a:ea typeface="나눔고딕"/>
                  <a:cs typeface="Arial"/>
                </a:rPr>
                <a:t>'</a:t>
              </a:r>
              <a:r>
                <a:rPr kumimoji="0" lang="en-US" altLang="ko-KR" sz="1100" b="0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</a:rPr>
                <a:t>24)</a:t>
              </a:r>
              <a:endParaRPr lang="en-US" altLang="ko-KR" sz="11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endParaRPr>
            </a:p>
            <a:p>
              <a:pPr marL="142875" marR="0" lvl="1" indent="-142875" algn="l" defTabSz="914400" rtl="0" eaLnBrk="1" fontAlgn="auto" latinLnBrk="1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  <a:sym typeface="Wingdings" panose="05000000000000000000" pitchFamily="2" charset="2"/>
                </a:rPr>
                <a:t>지역난방열 저탄소 제품 인증 </a:t>
              </a:r>
              <a:r>
                <a:rPr kumimoji="0" lang="en-US" altLang="ko-KR" sz="1100" b="0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  <a:sym typeface="Wingdings" panose="05000000000000000000" pitchFamily="2" charset="2"/>
                </a:rPr>
                <a:t>(</a:t>
              </a:r>
              <a:r>
                <a:rPr lang="en-US" altLang="ko-KR" sz="110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/>
                  <a:ea typeface="나눔고딕"/>
                  <a:cs typeface="Arial"/>
                </a:rPr>
                <a:t>'</a:t>
              </a:r>
              <a:r>
                <a:rPr kumimoji="0" lang="en-US" altLang="ko-KR" sz="1100" b="0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  <a:sym typeface="Wingdings" panose="05000000000000000000" pitchFamily="2" charset="2"/>
                </a:rPr>
                <a:t>24.2Q)</a:t>
              </a:r>
            </a:p>
          </p:txBody>
        </p:sp>
        <p:sp>
          <p:nvSpPr>
            <p:cNvPr id="50" name="직사각형 52">
              <a:extLst>
                <a:ext uri="{FF2B5EF4-FFF2-40B4-BE49-F238E27FC236}">
                  <a16:creationId xmlns:a16="http://schemas.microsoft.com/office/drawing/2014/main" xmlns="" id="{EE579DCE-EC3B-C502-1E1B-70C81DEBF3CC}"/>
                </a:ext>
              </a:extLst>
            </p:cNvPr>
            <p:cNvSpPr/>
            <p:nvPr/>
          </p:nvSpPr>
          <p:spPr>
            <a:xfrm>
              <a:off x="4177067" y="4140094"/>
              <a:ext cx="2511729" cy="718658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marL="136525" marR="0" lvl="1" indent="-136525" algn="l" defTabSz="914400" rtl="0" eaLnBrk="1" fontAlgn="auto" latinLnBrk="1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</a:rPr>
                <a:t>SCR </a:t>
              </a:r>
              <a:r>
                <a:rPr kumimoji="0" lang="ko-KR" altLang="en-US" sz="1100" b="0" i="0" u="none" strike="noStrike" kern="1200" cap="none" spc="0" normalizeH="0" baseline="0" noProof="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</a:rPr>
                <a:t>저온촉매</a:t>
              </a:r>
              <a:r>
                <a:rPr kumimoji="0" lang="ko-KR" altLang="en-US" sz="1100" b="0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</a:rPr>
                <a:t> </a:t>
              </a:r>
              <a:r>
                <a:rPr kumimoji="0" lang="en-US" altLang="ko-KR" sz="1100" b="0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</a:rPr>
                <a:t>Pilot Test </a:t>
              </a:r>
              <a:r>
                <a:rPr kumimoji="0" lang="ko-KR" altLang="en-US" sz="1100" b="0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</a:rPr>
                <a:t>완료</a:t>
              </a:r>
              <a:endParaRPr lang="en-US" altLang="ko-KR" sz="11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39700" marR="0" lvl="1" indent="-139700" algn="l" defTabSz="914400" rtl="0" eaLnBrk="1" fontAlgn="auto" latinLnBrk="1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</a:rPr>
                <a:t>환경성적표지 취득 </a:t>
              </a:r>
              <a:r>
                <a:rPr kumimoji="0" lang="en-US" altLang="ko-KR" sz="1100" b="0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</a:rPr>
                <a:t>(</a:t>
              </a:r>
              <a:r>
                <a:rPr lang="en-US" altLang="ko-KR" sz="110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/>
                  <a:ea typeface="나눔고딕"/>
                  <a:cs typeface="Arial"/>
                </a:rPr>
                <a:t>'</a:t>
              </a:r>
              <a:r>
                <a:rPr kumimoji="0" lang="en-US" altLang="ko-KR" sz="1100" b="0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Arial"/>
                </a:rPr>
                <a:t>23.3Q)</a:t>
              </a:r>
            </a:p>
          </p:txBody>
        </p:sp>
        <p:sp>
          <p:nvSpPr>
            <p:cNvPr id="54" name="모서리가 둥근 직사각형 54">
              <a:hlinkClick r:id="" action="ppaction://noaction"/>
              <a:extLst>
                <a:ext uri="{FF2B5EF4-FFF2-40B4-BE49-F238E27FC236}">
                  <a16:creationId xmlns:a16="http://schemas.microsoft.com/office/drawing/2014/main" xmlns="" id="{42218E9F-51E0-190F-09AA-9DE2EBF5268C}"/>
                </a:ext>
              </a:extLst>
            </p:cNvPr>
            <p:cNvSpPr/>
            <p:nvPr/>
          </p:nvSpPr>
          <p:spPr>
            <a:xfrm>
              <a:off x="4238216" y="3958595"/>
              <a:ext cx="2205811" cy="230466"/>
            </a:xfrm>
            <a:prstGeom prst="roundRect">
              <a:avLst/>
            </a:prstGeom>
            <a:solidFill>
              <a:schemeClr val="bg1"/>
            </a:solidFill>
            <a:ln w="6350" cap="rnd">
              <a:solidFill>
                <a:srgbClr val="0070C0"/>
              </a:solidFill>
              <a:tailEnd type="none"/>
            </a:ln>
            <a:effectLst>
              <a:innerShdw blurRad="38100">
                <a:schemeClr val="accent5">
                  <a:lumMod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45720" rIns="91440" bIns="45720" rtlCol="0" anchor="ctr"/>
            <a:lstStyle/>
            <a:p>
              <a:pPr marL="0" marR="0" lvl="0" indent="0" algn="ctr" defTabSz="7874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1" i="0" u="none" strike="noStrike" kern="1200" cap="none" spc="0" normalizeH="0" baseline="0" noProof="0">
                  <a:ln>
                    <a:noFill/>
                  </a:ln>
                  <a:gradFill flip="none" rotWithShape="1">
                    <a:gsLst>
                      <a:gs pos="0">
                        <a:srgbClr val="0070C0">
                          <a:shade val="30000"/>
                          <a:satMod val="115000"/>
                        </a:srgbClr>
                      </a:gs>
                      <a:gs pos="50000">
                        <a:srgbClr val="0070C0">
                          <a:shade val="67500"/>
                          <a:satMod val="115000"/>
                        </a:srgbClr>
                      </a:gs>
                      <a:gs pos="100000">
                        <a:srgbClr val="0070C0">
                          <a:shade val="100000"/>
                          <a:satMod val="115000"/>
                        </a:srgbClr>
                      </a:gs>
                    </a:gsLst>
                    <a:lin ang="16200000" scaled="1"/>
                    <a:tileRect/>
                  </a:gradFill>
                  <a:effectLst>
                    <a:glow rad="101600">
                      <a:srgbClr val="FFFFFF"/>
                    </a:glow>
                  </a:effectLst>
                  <a:uLnTx/>
                  <a:uFillTx/>
                  <a:latin typeface="나눔고딕"/>
                  <a:ea typeface="나눔고딕"/>
                  <a:cs typeface="+mn-cs"/>
                </a:rPr>
                <a:t>23년 실적</a:t>
              </a:r>
            </a:p>
          </p:txBody>
        </p:sp>
        <p:sp>
          <p:nvSpPr>
            <p:cNvPr id="56" name="모서리가 둥근 직사각형 56">
              <a:hlinkClick r:id="" action="ppaction://noaction"/>
              <a:extLst>
                <a:ext uri="{FF2B5EF4-FFF2-40B4-BE49-F238E27FC236}">
                  <a16:creationId xmlns:a16="http://schemas.microsoft.com/office/drawing/2014/main" xmlns="" id="{495F9AF7-EC1C-DF17-AB72-6071A0D66794}"/>
                </a:ext>
              </a:extLst>
            </p:cNvPr>
            <p:cNvSpPr/>
            <p:nvPr/>
          </p:nvSpPr>
          <p:spPr>
            <a:xfrm>
              <a:off x="6527572" y="3958595"/>
              <a:ext cx="2826695" cy="230466"/>
            </a:xfrm>
            <a:prstGeom prst="roundRect">
              <a:avLst/>
            </a:prstGeom>
            <a:solidFill>
              <a:schemeClr val="bg1"/>
            </a:solidFill>
            <a:ln w="6350" cap="rnd">
              <a:solidFill>
                <a:srgbClr val="0070C0"/>
              </a:solidFill>
              <a:tailEnd type="none"/>
            </a:ln>
            <a:effectLst>
              <a:innerShdw blurRad="38100">
                <a:schemeClr val="accent5">
                  <a:lumMod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7874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1" i="0" u="none" strike="noStrike" kern="1200" cap="none" spc="0" normalizeH="0" baseline="0" noProof="0">
                  <a:ln>
                    <a:noFill/>
                  </a:ln>
                  <a:gradFill flip="none" rotWithShape="1">
                    <a:gsLst>
                      <a:gs pos="0">
                        <a:srgbClr val="0070C0">
                          <a:shade val="30000"/>
                          <a:satMod val="115000"/>
                        </a:srgbClr>
                      </a:gs>
                      <a:gs pos="50000">
                        <a:srgbClr val="0070C0">
                          <a:shade val="67500"/>
                          <a:satMod val="115000"/>
                        </a:srgbClr>
                      </a:gs>
                      <a:gs pos="100000">
                        <a:srgbClr val="0070C0">
                          <a:shade val="100000"/>
                          <a:satMod val="115000"/>
                        </a:srgbClr>
                      </a:gs>
                    </a:gsLst>
                    <a:lin ang="16200000" scaled="1"/>
                    <a:tileRect/>
                  </a:gradFill>
                  <a:effectLst>
                    <a:glow rad="101600">
                      <a:srgbClr val="FFFFFF"/>
                    </a:glow>
                  </a:effectLst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추진계획</a:t>
              </a:r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xmlns="" id="{B1FF4C45-2E7E-BC80-449C-EB724EB57888}"/>
                </a:ext>
              </a:extLst>
            </p:cNvPr>
            <p:cNvCxnSpPr>
              <a:cxnSpLocks/>
            </p:cNvCxnSpPr>
            <p:nvPr/>
          </p:nvCxnSpPr>
          <p:spPr>
            <a:xfrm>
              <a:off x="4238217" y="4959092"/>
              <a:ext cx="2205372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8">
              <a:extLst>
                <a:ext uri="{FF2B5EF4-FFF2-40B4-BE49-F238E27FC236}">
                  <a16:creationId xmlns:a16="http://schemas.microsoft.com/office/drawing/2014/main" xmlns="" id="{5FE140C6-0226-5184-697D-4D4A4A6D6E5C}"/>
                </a:ext>
              </a:extLst>
            </p:cNvPr>
            <p:cNvCxnSpPr>
              <a:cxnSpLocks/>
            </p:cNvCxnSpPr>
            <p:nvPr/>
          </p:nvCxnSpPr>
          <p:spPr>
            <a:xfrm>
              <a:off x="6506329" y="4960315"/>
              <a:ext cx="2826144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4980812" y="5392534"/>
            <a:ext cx="4620384" cy="1008330"/>
            <a:chOff x="4128735" y="5368420"/>
            <a:chExt cx="5313585" cy="1008330"/>
          </a:xfrm>
        </p:grpSpPr>
        <p:grpSp>
          <p:nvGrpSpPr>
            <p:cNvPr id="65" name="그룹 6">
              <a:extLst>
                <a:ext uri="{FF2B5EF4-FFF2-40B4-BE49-F238E27FC236}">
                  <a16:creationId xmlns:a16="http://schemas.microsoft.com/office/drawing/2014/main" xmlns="" id="{17891C53-B051-A050-E8C0-6F4D24E3D3C2}"/>
                </a:ext>
              </a:extLst>
            </p:cNvPr>
            <p:cNvGrpSpPr/>
            <p:nvPr/>
          </p:nvGrpSpPr>
          <p:grpSpPr>
            <a:xfrm>
              <a:off x="4128735" y="5749254"/>
              <a:ext cx="948259" cy="627496"/>
              <a:chOff x="547227" y="5720110"/>
              <a:chExt cx="948259" cy="483950"/>
            </a:xfrm>
          </p:grpSpPr>
          <p:sp>
            <p:nvSpPr>
              <p:cNvPr id="62" name="모서리가 둥근 직사각형 22">
                <a:extLst>
                  <a:ext uri="{FF2B5EF4-FFF2-40B4-BE49-F238E27FC236}">
                    <a16:creationId xmlns:a16="http://schemas.microsoft.com/office/drawing/2014/main" xmlns="" id="{EBECC710-E3B1-46F6-A773-989807376A87}"/>
                  </a:ext>
                </a:extLst>
              </p:cNvPr>
              <p:cNvSpPr/>
              <p:nvPr/>
            </p:nvSpPr>
            <p:spPr>
              <a:xfrm>
                <a:off x="678115" y="5720110"/>
                <a:ext cx="686482" cy="483950"/>
              </a:xfrm>
              <a:prstGeom prst="roundRect">
                <a:avLst>
                  <a:gd name="adj" fmla="val 9563"/>
                </a:avLst>
              </a:prstGeom>
              <a:solidFill>
                <a:sysClr val="window" lastClr="FFFFFF"/>
              </a:solidFill>
              <a:ln w="635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Y헤드라인M"/>
                  <a:ea typeface="HY헤드라인M"/>
                  <a:cs typeface="+mn-cs"/>
                </a:endParaRPr>
              </a:p>
            </p:txBody>
          </p:sp>
          <p:sp>
            <p:nvSpPr>
              <p:cNvPr id="63" name="모서리가 둥근 직사각형 23">
                <a:extLst>
                  <a:ext uri="{FF2B5EF4-FFF2-40B4-BE49-F238E27FC236}">
                    <a16:creationId xmlns:a16="http://schemas.microsoft.com/office/drawing/2014/main" xmlns="" id="{8972ADB2-F9FB-9D20-A935-78C252FEF064}"/>
                  </a:ext>
                </a:extLst>
              </p:cNvPr>
              <p:cNvSpPr/>
              <p:nvPr/>
            </p:nvSpPr>
            <p:spPr>
              <a:xfrm>
                <a:off x="701651" y="5732695"/>
                <a:ext cx="642937" cy="460066"/>
              </a:xfrm>
              <a:prstGeom prst="roundRect">
                <a:avLst>
                  <a:gd name="adj" fmla="val 9648"/>
                </a:avLst>
              </a:prstGeom>
              <a:solidFill>
                <a:schemeClr val="bg1">
                  <a:lumMod val="50000"/>
                </a:schemeClr>
              </a:solidFill>
              <a:ln w="3175">
                <a:noFill/>
                <a:round/>
                <a:headEnd/>
                <a:tailEnd/>
              </a:ln>
              <a:effectLst>
                <a:innerShdw blurRad="50800">
                  <a:prstClr val="black">
                    <a:alpha val="56000"/>
                  </a:prstClr>
                </a:innerShdw>
              </a:effectLst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endParaRPr>
              </a:p>
            </p:txBody>
          </p:sp>
          <p:sp>
            <p:nvSpPr>
              <p:cNvPr id="64" name="제목 114">
                <a:extLst>
                  <a:ext uri="{FF2B5EF4-FFF2-40B4-BE49-F238E27FC236}">
                    <a16:creationId xmlns:a16="http://schemas.microsoft.com/office/drawing/2014/main" xmlns="" id="{10645BD9-DB2B-ED02-531C-13A3B91843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7227" y="5774696"/>
                <a:ext cx="948259" cy="374778"/>
              </a:xfrm>
              <a:prstGeom prst="rect">
                <a:avLst/>
              </a:prstGeom>
              <a:effectLst>
                <a:outerShdw blurRad="76200" dir="5400000" algn="ctr" rotWithShape="0">
                  <a:sysClr val="windowText" lastClr="000000"/>
                </a:outerShdw>
              </a:effectLst>
            </p:spPr>
            <p:txBody>
              <a:bodyPr lIns="91440" tIns="45720" rIns="91440" bIns="45720" anchor="ctr" anchorCtr="0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330325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Pct val="100000"/>
                  <a:buFontTx/>
                  <a:buNone/>
                  <a:tabLst/>
                  <a:defRPr/>
                </a:pPr>
                <a:r>
                  <a:rPr kumimoji="0" lang="ko-KR" altLang="en-US" sz="11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100000">
                          <a:prstClr val="white"/>
                        </a:gs>
                        <a:gs pos="100000">
                          <a:srgbClr val="0070C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나눔고딕"/>
                    <a:ea typeface="나눔고딕"/>
                    <a:cs typeface="+mn-cs"/>
                  </a:rPr>
                  <a:t>신사업</a:t>
                </a:r>
                <a:endParaRPr kumimoji="0" lang="ko-KR" altLang="en-US" sz="1100" b="1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100000">
                        <a:prstClr val="white"/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endParaRPr>
              </a:p>
              <a:p>
                <a:pPr marL="0" marR="0" lvl="0" indent="0" algn="ctr" defTabSz="1330325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1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100000">
                          <a:prstClr val="white"/>
                        </a:gs>
                        <a:gs pos="100000">
                          <a:srgbClr val="0070C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나눔고딕"/>
                    <a:ea typeface="나눔고딕"/>
                    <a:cs typeface="+mn-cs"/>
                  </a:rPr>
                  <a:t>추진</a:t>
                </a:r>
                <a:endParaRPr kumimoji="0" lang="ko-KR" altLang="en-US" sz="1100" b="1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100000">
                        <a:prstClr val="white"/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endParaRPr>
              </a:p>
            </p:txBody>
          </p:sp>
        </p:grpSp>
        <p:sp>
          <p:nvSpPr>
            <p:cNvPr id="67" name="모서리가 둥근 직사각형 33">
              <a:hlinkClick r:id="" action="ppaction://noaction"/>
              <a:extLst>
                <a:ext uri="{FF2B5EF4-FFF2-40B4-BE49-F238E27FC236}">
                  <a16:creationId xmlns:a16="http://schemas.microsoft.com/office/drawing/2014/main" xmlns="" id="{879B7F9B-0126-C865-092D-16A422FB71BC}"/>
                </a:ext>
              </a:extLst>
            </p:cNvPr>
            <p:cNvSpPr/>
            <p:nvPr/>
          </p:nvSpPr>
          <p:spPr>
            <a:xfrm>
              <a:off x="5025000" y="5758685"/>
              <a:ext cx="1963015" cy="274012"/>
            </a:xfrm>
            <a:prstGeom prst="roundRect">
              <a:avLst/>
            </a:prstGeom>
            <a:solidFill>
              <a:schemeClr val="bg1"/>
            </a:solidFill>
            <a:ln w="6350" cap="rnd">
              <a:solidFill>
                <a:srgbClr val="0070C0"/>
              </a:solidFill>
              <a:tailEnd type="none"/>
            </a:ln>
            <a:effectLst>
              <a:innerShdw blurRad="38100">
                <a:schemeClr val="accent5">
                  <a:lumMod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787481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1" i="0" u="none" strike="noStrike" kern="1200" cap="none" spc="0" normalizeH="0" baseline="0" noProof="0">
                  <a:ln>
                    <a:noFill/>
                  </a:ln>
                  <a:gradFill flip="none" rotWithShape="1">
                    <a:gsLst>
                      <a:gs pos="0">
                        <a:srgbClr val="0070C0">
                          <a:shade val="30000"/>
                          <a:satMod val="115000"/>
                        </a:srgbClr>
                      </a:gs>
                      <a:gs pos="50000">
                        <a:srgbClr val="0070C0">
                          <a:shade val="67500"/>
                          <a:satMod val="115000"/>
                        </a:srgbClr>
                      </a:gs>
                      <a:gs pos="100000">
                        <a:srgbClr val="0070C0">
                          <a:shade val="100000"/>
                          <a:satMod val="115000"/>
                        </a:srgbClr>
                      </a:gs>
                    </a:gsLst>
                    <a:lin ang="16200000" scaled="1"/>
                    <a:tileRect/>
                  </a:gradFill>
                  <a:effectLst>
                    <a:glow rad="101600">
                      <a:srgbClr val="FFFFFF"/>
                    </a:glow>
                  </a:effectLst>
                  <a:uLnTx/>
                  <a:uFillTx/>
                  <a:latin typeface="나눔고딕"/>
                  <a:ea typeface="나눔고딕"/>
                  <a:cs typeface="+mn-cs"/>
                </a:rPr>
                <a:t>LNG기화열 활용 냉열공급</a:t>
              </a:r>
              <a:endPara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HY헤드라인M"/>
                <a:cs typeface="+mn-cs"/>
              </a:endParaRPr>
            </a:p>
          </p:txBody>
        </p:sp>
        <p:sp>
          <p:nvSpPr>
            <p:cNvPr id="68" name="모서리가 둥근 직사각형 37">
              <a:hlinkClick r:id="" action="ppaction://noaction"/>
              <a:extLst>
                <a:ext uri="{FF2B5EF4-FFF2-40B4-BE49-F238E27FC236}">
                  <a16:creationId xmlns:a16="http://schemas.microsoft.com/office/drawing/2014/main" xmlns="" id="{3C43755B-67F6-4FFB-3B31-B9D32BA58562}"/>
                </a:ext>
              </a:extLst>
            </p:cNvPr>
            <p:cNvSpPr/>
            <p:nvPr/>
          </p:nvSpPr>
          <p:spPr>
            <a:xfrm>
              <a:off x="5025000" y="6081820"/>
              <a:ext cx="1963015" cy="274012"/>
            </a:xfrm>
            <a:prstGeom prst="roundRect">
              <a:avLst/>
            </a:prstGeom>
            <a:solidFill>
              <a:schemeClr val="bg1"/>
            </a:solidFill>
            <a:ln w="6350" cap="rnd">
              <a:solidFill>
                <a:srgbClr val="0070C0"/>
              </a:solidFill>
              <a:tailEnd type="none"/>
            </a:ln>
            <a:effectLst>
              <a:innerShdw blurRad="38100">
                <a:schemeClr val="accent5">
                  <a:lumMod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787481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0" normalizeH="0" baseline="0" noProof="0" err="1">
                  <a:ln>
                    <a:noFill/>
                  </a:ln>
                  <a:gradFill flip="none" rotWithShape="1">
                    <a:gsLst>
                      <a:gs pos="0">
                        <a:srgbClr val="0070C0">
                          <a:shade val="30000"/>
                          <a:satMod val="115000"/>
                        </a:srgbClr>
                      </a:gs>
                      <a:gs pos="50000">
                        <a:srgbClr val="0070C0">
                          <a:shade val="67500"/>
                          <a:satMod val="115000"/>
                        </a:srgbClr>
                      </a:gs>
                      <a:gs pos="100000">
                        <a:srgbClr val="0070C0">
                          <a:shade val="100000"/>
                          <a:satMod val="115000"/>
                        </a:srgbClr>
                      </a:gs>
                    </a:gsLst>
                    <a:lin ang="16200000" scaled="1"/>
                    <a:tileRect/>
                  </a:gradFill>
                  <a:effectLst>
                    <a:glow rad="101600">
                      <a:srgbClr val="FFFFFF"/>
                    </a:glow>
                  </a:effectLst>
                  <a:uLnTx/>
                  <a:uFillTx/>
                  <a:latin typeface="나눔고딕"/>
                  <a:ea typeface="나눔고딕"/>
                  <a:cs typeface="+mn-cs"/>
                </a:rPr>
                <a:t>전기차</a:t>
              </a:r>
              <a:r>
                <a:rPr kumimoji="0" lang="en-US" altLang="ko-KR" sz="1100" b="1" i="0" u="none" strike="noStrike" kern="1200" cap="none" spc="0" normalizeH="0" baseline="0" noProof="0">
                  <a:ln>
                    <a:noFill/>
                  </a:ln>
                  <a:gradFill flip="none" rotWithShape="1">
                    <a:gsLst>
                      <a:gs pos="0">
                        <a:srgbClr val="0070C0">
                          <a:shade val="30000"/>
                          <a:satMod val="115000"/>
                        </a:srgbClr>
                      </a:gs>
                      <a:gs pos="50000">
                        <a:srgbClr val="0070C0">
                          <a:shade val="67500"/>
                          <a:satMod val="115000"/>
                        </a:srgbClr>
                      </a:gs>
                      <a:gs pos="100000">
                        <a:srgbClr val="0070C0">
                          <a:shade val="100000"/>
                          <a:satMod val="115000"/>
                        </a:srgbClr>
                      </a:gs>
                    </a:gsLst>
                    <a:lin ang="16200000" scaled="1"/>
                    <a:tileRect/>
                  </a:gradFill>
                  <a:effectLst>
                    <a:glow rad="101600">
                      <a:srgbClr val="FFFFFF"/>
                    </a:glow>
                  </a:effectLst>
                  <a:uLnTx/>
                  <a:uFillTx/>
                  <a:latin typeface="나눔고딕"/>
                  <a:ea typeface="나눔고딕"/>
                  <a:cs typeface="+mn-cs"/>
                </a:rPr>
                <a:t> </a:t>
              </a:r>
              <a:r>
                <a:rPr kumimoji="0" lang="en-US" altLang="ko-KR" sz="1100" b="1" i="0" u="none" strike="noStrike" kern="1200" cap="none" spc="0" normalizeH="0" baseline="0" noProof="0" err="1">
                  <a:ln>
                    <a:noFill/>
                  </a:ln>
                  <a:gradFill flip="none" rotWithShape="1">
                    <a:gsLst>
                      <a:gs pos="0">
                        <a:srgbClr val="0070C0">
                          <a:shade val="30000"/>
                          <a:satMod val="115000"/>
                        </a:srgbClr>
                      </a:gs>
                      <a:gs pos="50000">
                        <a:srgbClr val="0070C0">
                          <a:shade val="67500"/>
                          <a:satMod val="115000"/>
                        </a:srgbClr>
                      </a:gs>
                      <a:gs pos="100000">
                        <a:srgbClr val="0070C0">
                          <a:shade val="100000"/>
                          <a:satMod val="115000"/>
                        </a:srgbClr>
                      </a:gs>
                    </a:gsLst>
                    <a:lin ang="16200000" scaled="1"/>
                    <a:tileRect/>
                  </a:gradFill>
                  <a:effectLst>
                    <a:glow rad="101600">
                      <a:srgbClr val="FFFFFF"/>
                    </a:glow>
                  </a:effectLst>
                  <a:uLnTx/>
                  <a:uFillTx/>
                  <a:latin typeface="나눔고딕"/>
                  <a:ea typeface="나눔고딕"/>
                  <a:cs typeface="+mn-cs"/>
                </a:rPr>
                <a:t>충전사업</a:t>
              </a:r>
              <a:endParaRPr kumimoji="0" lang="en-US" altLang="ko-KR" sz="1100" b="1" i="0" u="none" strike="noStrike" kern="1200" cap="none" spc="0" normalizeH="0" baseline="0" noProof="0">
                <a:ln>
                  <a:noFill/>
                </a:ln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glow rad="101600">
                    <a:srgbClr val="FFFFFF"/>
                  </a:glow>
                </a:effectLst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71" name="직사각형 40">
              <a:extLst>
                <a:ext uri="{FF2B5EF4-FFF2-40B4-BE49-F238E27FC236}">
                  <a16:creationId xmlns:a16="http://schemas.microsoft.com/office/drawing/2014/main" xmlns="" id="{6A8C039D-D09F-AD25-A9C2-77D8B5E1AE52}"/>
                </a:ext>
              </a:extLst>
            </p:cNvPr>
            <p:cNvSpPr/>
            <p:nvPr/>
          </p:nvSpPr>
          <p:spPr>
            <a:xfrm>
              <a:off x="4328720" y="5410415"/>
              <a:ext cx="2511729" cy="214098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9070" marR="0" lvl="1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1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/>
                  <a:ea typeface="나눔고딕"/>
                  <a:cs typeface="Arial"/>
                </a:rPr>
                <a:t>[</a:t>
              </a:r>
              <a:r>
                <a:rPr kumimoji="0" lang="ko-KR" altLang="en-US" sz="1050" b="1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/>
                  <a:ea typeface="나눔고딕"/>
                  <a:cs typeface="Arial"/>
                </a:rPr>
                <a:t>추진 </a:t>
              </a:r>
              <a:r>
                <a:rPr kumimoji="0" lang="en-US" altLang="ko-KR" sz="1050" b="1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/>
                  <a:ea typeface="나눔고딕"/>
                  <a:cs typeface="Arial"/>
                </a:rPr>
                <a:t>Item]</a:t>
              </a:r>
              <a:endPara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endParaRPr>
            </a:p>
          </p:txBody>
        </p:sp>
        <p:cxnSp>
          <p:nvCxnSpPr>
            <p:cNvPr id="73" name="직선 연결선 41">
              <a:extLst>
                <a:ext uri="{FF2B5EF4-FFF2-40B4-BE49-F238E27FC236}">
                  <a16:creationId xmlns:a16="http://schemas.microsoft.com/office/drawing/2014/main" xmlns="" id="{E755C244-7966-509F-9AE7-F78E56CC4CE9}"/>
                </a:ext>
              </a:extLst>
            </p:cNvPr>
            <p:cNvCxnSpPr/>
            <p:nvPr/>
          </p:nvCxnSpPr>
          <p:spPr>
            <a:xfrm>
              <a:off x="7109656" y="5675665"/>
              <a:ext cx="1035028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직사각형 44">
              <a:extLst>
                <a:ext uri="{FF2B5EF4-FFF2-40B4-BE49-F238E27FC236}">
                  <a16:creationId xmlns:a16="http://schemas.microsoft.com/office/drawing/2014/main" xmlns="" id="{7111A996-5CCA-C59E-237F-9B69D67BA86C}"/>
                </a:ext>
              </a:extLst>
            </p:cNvPr>
            <p:cNvSpPr/>
            <p:nvPr/>
          </p:nvSpPr>
          <p:spPr>
            <a:xfrm>
              <a:off x="7100777" y="5369222"/>
              <a:ext cx="1035028" cy="306431"/>
            </a:xfrm>
            <a:prstGeom prst="rect">
              <a:avLst/>
            </a:prstGeom>
          </p:spPr>
          <p:txBody>
            <a:bodyPr wrap="square" lIns="91440" tIns="45720" rIns="91440" bIns="4572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9070" marR="0" lvl="1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5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/>
                  <a:ea typeface="나눔고딕"/>
                  <a:cs typeface="Arial"/>
                </a:rPr>
                <a:t>'</a:t>
              </a:r>
              <a:r>
                <a:rPr kumimoji="0" lang="en-US" altLang="ko-KR" sz="1050" b="1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Arial" charset="0"/>
                </a:rPr>
                <a:t>23</a:t>
              </a:r>
              <a:r>
                <a:rPr kumimoji="0" lang="ko-KR" altLang="en-US" sz="1050" b="1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Arial" charset="0"/>
                </a:rPr>
                <a:t>년</a:t>
              </a:r>
              <a:endParaRPr kumimoji="0" lang="en-US" altLang="ko-KR" sz="1050" b="1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charset="0"/>
              </a:endParaRPr>
            </a:p>
          </p:txBody>
        </p:sp>
        <p:cxnSp>
          <p:nvCxnSpPr>
            <p:cNvPr id="77" name="직선 연결선 52">
              <a:extLst>
                <a:ext uri="{FF2B5EF4-FFF2-40B4-BE49-F238E27FC236}">
                  <a16:creationId xmlns:a16="http://schemas.microsoft.com/office/drawing/2014/main" xmlns="" id="{BF754B43-04AA-33A1-3F54-EF538F67FE34}"/>
                </a:ext>
              </a:extLst>
            </p:cNvPr>
            <p:cNvCxnSpPr>
              <a:cxnSpLocks/>
            </p:cNvCxnSpPr>
            <p:nvPr/>
          </p:nvCxnSpPr>
          <p:spPr>
            <a:xfrm>
              <a:off x="8276158" y="5675665"/>
              <a:ext cx="113204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70">
              <a:extLst>
                <a:ext uri="{FF2B5EF4-FFF2-40B4-BE49-F238E27FC236}">
                  <a16:creationId xmlns:a16="http://schemas.microsoft.com/office/drawing/2014/main" xmlns="" id="{3FBD2522-23CA-FA25-D532-80589F0AF4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92216" y="5675665"/>
              <a:ext cx="2559113" cy="391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오각형 71">
              <a:extLst>
                <a:ext uri="{FF2B5EF4-FFF2-40B4-BE49-F238E27FC236}">
                  <a16:creationId xmlns:a16="http://schemas.microsoft.com/office/drawing/2014/main" xmlns="" id="{F5458F5D-DECA-7EFF-83F4-F55077BD1A06}"/>
                </a:ext>
              </a:extLst>
            </p:cNvPr>
            <p:cNvSpPr/>
            <p:nvPr/>
          </p:nvSpPr>
          <p:spPr>
            <a:xfrm>
              <a:off x="7104140" y="5782815"/>
              <a:ext cx="2338180" cy="225753"/>
            </a:xfrm>
            <a:prstGeom prst="homePlate">
              <a:avLst/>
            </a:prstGeom>
            <a:solidFill>
              <a:srgbClr val="C0E1F5"/>
            </a:solidFill>
            <a:ln w="2540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94" name="오각형 64">
              <a:extLst>
                <a:ext uri="{FF2B5EF4-FFF2-40B4-BE49-F238E27FC236}">
                  <a16:creationId xmlns:a16="http://schemas.microsoft.com/office/drawing/2014/main" xmlns="" id="{E4F476AA-DB2B-B8CD-5BAF-EA6EEF38C01C}"/>
                </a:ext>
              </a:extLst>
            </p:cNvPr>
            <p:cNvSpPr/>
            <p:nvPr/>
          </p:nvSpPr>
          <p:spPr>
            <a:xfrm>
              <a:off x="7104456" y="6105950"/>
              <a:ext cx="2336812" cy="225753"/>
            </a:xfrm>
            <a:prstGeom prst="homePlate">
              <a:avLst/>
            </a:prstGeom>
            <a:solidFill>
              <a:srgbClr val="C0E1F5"/>
            </a:solidFill>
            <a:ln w="2540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6" name="TextBox 38">
              <a:extLst>
                <a:ext uri="{FF2B5EF4-FFF2-40B4-BE49-F238E27FC236}">
                  <a16:creationId xmlns:a16="http://schemas.microsoft.com/office/drawing/2014/main" xmlns="" id="{FA32E540-35D2-43F4-5FF6-92C3452CDE17}"/>
                </a:ext>
              </a:extLst>
            </p:cNvPr>
            <p:cNvSpPr txBox="1"/>
            <p:nvPr/>
          </p:nvSpPr>
          <p:spPr>
            <a:xfrm>
              <a:off x="7104456" y="5764833"/>
              <a:ext cx="2330601" cy="25391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SBL/KOGAS/</a:t>
              </a:r>
              <a:r>
                <a:rPr kumimoji="0" lang="ko-KR" altLang="en-US" sz="1000" b="0" i="0" u="none" strike="noStrike" kern="120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인천종합E</a:t>
              </a:r>
              <a:r>
                <a:rPr kumimoji="0" lang="ko-KR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 협의</a:t>
              </a:r>
            </a:p>
          </p:txBody>
        </p:sp>
        <p:sp>
          <p:nvSpPr>
            <p:cNvPr id="8" name="TextBox 38">
              <a:extLst>
                <a:ext uri="{FF2B5EF4-FFF2-40B4-BE49-F238E27FC236}">
                  <a16:creationId xmlns:a16="http://schemas.microsoft.com/office/drawing/2014/main" xmlns="" id="{5C73EAF6-6186-1967-FD9D-188F0FD85031}"/>
                </a:ext>
              </a:extLst>
            </p:cNvPr>
            <p:cNvSpPr txBox="1"/>
            <p:nvPr/>
          </p:nvSpPr>
          <p:spPr>
            <a:xfrm>
              <a:off x="7109656" y="6092915"/>
              <a:ext cx="1026149" cy="25391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+33기</a:t>
              </a:r>
              <a:endParaRPr kumimoji="0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HY헤드라인M"/>
                <a:cs typeface="+mn-cs"/>
              </a:endParaRPr>
            </a:p>
          </p:txBody>
        </p:sp>
        <p:sp>
          <p:nvSpPr>
            <p:cNvPr id="10" name="TextBox 38">
              <a:extLst>
                <a:ext uri="{FF2B5EF4-FFF2-40B4-BE49-F238E27FC236}">
                  <a16:creationId xmlns:a16="http://schemas.microsoft.com/office/drawing/2014/main" xmlns="" id="{4EEDD7F1-C483-47E7-2390-E6FBDC74239D}"/>
                </a:ext>
              </a:extLst>
            </p:cNvPr>
            <p:cNvSpPr txBox="1"/>
            <p:nvPr/>
          </p:nvSpPr>
          <p:spPr>
            <a:xfrm>
              <a:off x="8193715" y="6095715"/>
              <a:ext cx="1225107" cy="24622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지자체 연계구축</a:t>
              </a:r>
            </a:p>
          </p:txBody>
        </p:sp>
        <p:sp>
          <p:nvSpPr>
            <p:cNvPr id="4" name="직사각형 44">
              <a:extLst>
                <a:ext uri="{FF2B5EF4-FFF2-40B4-BE49-F238E27FC236}">
                  <a16:creationId xmlns:a16="http://schemas.microsoft.com/office/drawing/2014/main" xmlns="" id="{BF5D77A9-F447-0E88-42A0-8CA02A5CA798}"/>
                </a:ext>
              </a:extLst>
            </p:cNvPr>
            <p:cNvSpPr/>
            <p:nvPr/>
          </p:nvSpPr>
          <p:spPr>
            <a:xfrm>
              <a:off x="8287134" y="5368420"/>
              <a:ext cx="1132040" cy="306431"/>
            </a:xfrm>
            <a:prstGeom prst="rect">
              <a:avLst/>
            </a:prstGeom>
          </p:spPr>
          <p:txBody>
            <a:bodyPr wrap="square" lIns="91440" tIns="45720" rIns="91440" bIns="4572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9070" marR="0" lvl="1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5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고딕"/>
                  <a:ea typeface="나눔고딕"/>
                  <a:cs typeface="Arial"/>
                </a:rPr>
                <a:t>'</a:t>
              </a:r>
              <a:r>
                <a:rPr kumimoji="0" lang="en-US" altLang="ko-KR" sz="1050" b="1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/>
                  <a:ea typeface="나눔고딕"/>
                  <a:cs typeface="Arial"/>
                </a:rPr>
                <a:t>24</a:t>
              </a:r>
              <a:r>
                <a:rPr kumimoji="0" lang="ko-KR" altLang="en-US" sz="1050" b="1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/>
                  <a:ea typeface="나눔고딕"/>
                  <a:cs typeface="Arial"/>
                </a:rPr>
                <a:t>년~</a:t>
              </a:r>
              <a:endParaRPr kumimoji="0" lang="en-US" altLang="ko-KR" sz="1050" b="1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endParaRP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1903AE91-03CD-42E1-98AF-A9C43BFE64F1}"/>
              </a:ext>
            </a:extLst>
          </p:cNvPr>
          <p:cNvSpPr/>
          <p:nvPr/>
        </p:nvSpPr>
        <p:spPr>
          <a:xfrm>
            <a:off x="4957999" y="847306"/>
            <a:ext cx="101129" cy="329387"/>
          </a:xfrm>
          <a:prstGeom prst="rect">
            <a:avLst/>
          </a:prstGeom>
          <a:solidFill>
            <a:srgbClr val="0D6E6E"/>
          </a:solidFill>
          <a:ln w="12700" algn="ctr">
            <a:noFill/>
            <a:miter lim="800000"/>
            <a:headEnd/>
            <a:tailEnd/>
          </a:ln>
          <a:effectLst/>
        </p:spPr>
        <p:txBody>
          <a:bodyPr vert="horz" lIns="72000" r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5051098" y="1170343"/>
            <a:ext cx="1988494" cy="0"/>
          </a:xfrm>
          <a:prstGeom prst="line">
            <a:avLst/>
          </a:prstGeom>
          <a:ln w="12700">
            <a:solidFill>
              <a:srgbClr val="0D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5029061" y="840175"/>
            <a:ext cx="15753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charset="0"/>
              </a:rPr>
              <a:t>DX </a:t>
            </a:r>
            <a:r>
              <a:rPr kumimoji="0" lang="ko-KR" altLang="en-US" sz="1400" b="1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charset="0"/>
              </a:rPr>
              <a:t>현황 및 추진계획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348CA249-89A1-D3AE-1026-042E7F65E7E8}"/>
              </a:ext>
            </a:extLst>
          </p:cNvPr>
          <p:cNvSpPr/>
          <p:nvPr/>
        </p:nvSpPr>
        <p:spPr>
          <a:xfrm>
            <a:off x="5115089" y="2473956"/>
            <a:ext cx="2013672" cy="75758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142875" marR="0" lvl="1" indent="-142875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0" algn="l"/>
                <a:tab pos="90488" algn="l"/>
                <a:tab pos="1185863" algn="l"/>
              </a:tabLst>
              <a:defRPr/>
            </a:pPr>
            <a:r>
              <a:rPr kumimoji="0" lang="ko-KR" altLang="en-US" sz="10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사용자 설비 모니터링 </a:t>
            </a:r>
            <a:r>
              <a:rPr kumimoji="0" lang="en-US" altLang="ko-KR" sz="10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Sys. 구</a:t>
            </a:r>
            <a:r>
              <a:rPr kumimoji="0" lang="ko-KR" altLang="en-US" sz="10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축</a:t>
            </a:r>
            <a:endParaRPr kumimoji="0" lang="en-US" altLang="ko-KR" sz="1000" b="0" i="0" u="none" strike="noStrike" kern="1200" cap="none" spc="0" normalizeH="0" baseline="0" noProof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effectLst/>
              <a:uLnTx/>
              <a:uFillTx/>
              <a:latin typeface="나눔고딕"/>
              <a:ea typeface="나눔고딕"/>
              <a:cs typeface="Arial"/>
            </a:endParaRPr>
          </a:p>
          <a:p>
            <a:pPr marL="147638" marR="0" lvl="1" indent="-147638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0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운전상황 공유로 긴급대처 가능</a:t>
            </a: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/>
              <a:ea typeface="나눔고딕"/>
              <a:cs typeface="Tahoma"/>
            </a:endParaRPr>
          </a:p>
          <a:p>
            <a:pPr marL="179070" marR="0" lvl="1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  <a:sym typeface="Wingdings" panose="05000000000000000000" pitchFamily="2" charset="2"/>
              </a:rPr>
              <a:t> </a:t>
            </a:r>
            <a:r>
              <a:rPr kumimoji="0" lang="ko-KR" altLang="en-US" sz="10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현장출동 최소화</a:t>
            </a: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/>
              <a:ea typeface="나눔고딕"/>
              <a:cs typeface="Tahom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56870" y="1206747"/>
            <a:ext cx="4911615" cy="91755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92100" lvl="1" indent="-112395" defTabSz="1704975">
              <a:lnSpc>
                <a:spcPct val="17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altLang="ko-KR" sz="11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DH </a:t>
            </a:r>
            <a:r>
              <a:rPr kumimoji="0" lang="ko-KR" altLang="en-US" sz="11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운전 자동화 </a:t>
            </a:r>
            <a:r>
              <a:rPr kumimoji="0" lang="en-US" altLang="ko-KR" sz="11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(</a:t>
            </a:r>
            <a:r>
              <a:rPr lang="en-US" altLang="ko-KR" sz="11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/>
                <a:ea typeface="나눔고딕"/>
                <a:cs typeface="Arial"/>
              </a:rPr>
              <a:t>'</a:t>
            </a:r>
            <a:r>
              <a:rPr kumimoji="0" lang="en-US" altLang="ko-KR" sz="11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24) : </a:t>
            </a:r>
            <a:r>
              <a:rPr kumimoji="0" lang="ko-KR" altLang="en-US" sz="11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다수 열원 연계 운영 자동화 구축 </a:t>
            </a:r>
            <a:r>
              <a:rPr lang="ko-KR" altLang="en-US" sz="11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/>
                <a:ea typeface="나눔고딕"/>
                <a:cs typeface="Arial"/>
              </a:rPr>
              <a:t/>
            </a:r>
            <a:br>
              <a:rPr lang="ko-KR" altLang="en-US" sz="11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/>
                <a:ea typeface="나눔고딕"/>
                <a:cs typeface="Arial"/>
              </a:rPr>
            </a:br>
            <a:r>
              <a:rPr lang="en-US" altLang="ko-KR" sz="11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고딕"/>
                <a:ea typeface="나눔고딕"/>
                <a:cs typeface="Arial"/>
              </a:rPr>
              <a:t>	</a:t>
            </a:r>
            <a:r>
              <a:rPr kumimoji="0" lang="en-US" altLang="ko-KR" sz="11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  <a:sym typeface="Wingdings" panose="05000000000000000000" pitchFamily="2" charset="2"/>
              </a:rPr>
              <a:t> </a:t>
            </a:r>
            <a:r>
              <a:rPr kumimoji="0" lang="ko-KR" altLang="en-US" sz="11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  <a:sym typeface="Wingdings" panose="05000000000000000000" pitchFamily="2" charset="2"/>
              </a:rPr>
              <a:t>최적 운전효율 구현</a:t>
            </a:r>
            <a:endParaRPr lang="ko-KR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/>
              <a:ea typeface="나눔고딕"/>
              <a:cs typeface="Tahoma"/>
            </a:endParaRPr>
          </a:p>
          <a:p>
            <a:pPr marL="292100" marR="0" lvl="1" indent="-112395" algn="l" defTabSz="914400" rtl="0" eaLnBrk="1" fontAlgn="auto" latinLnBrk="1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100" b="0" i="0" u="none" strike="noStrike" kern="1200" cap="none" spc="0" normalizeH="0" baseline="0" noProof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수용가</a:t>
            </a:r>
            <a:r>
              <a:rPr kumimoji="0" lang="ko-KR" altLang="en-US" sz="11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 열수요 관리 시스템 구축</a:t>
            </a:r>
          </a:p>
        </p:txBody>
      </p:sp>
      <p:sp>
        <p:nvSpPr>
          <p:cNvPr id="19" name="직사각형 43">
            <a:extLst>
              <a:ext uri="{FF2B5EF4-FFF2-40B4-BE49-F238E27FC236}">
                <a16:creationId xmlns:a16="http://schemas.microsoft.com/office/drawing/2014/main" xmlns="" id="{36F11798-B754-3CB7-7E36-421CB0D37CBF}"/>
              </a:ext>
            </a:extLst>
          </p:cNvPr>
          <p:cNvSpPr/>
          <p:nvPr/>
        </p:nvSpPr>
        <p:spPr>
          <a:xfrm>
            <a:off x="4958100" y="3804181"/>
            <a:ext cx="101129" cy="329387"/>
          </a:xfrm>
          <a:prstGeom prst="rect">
            <a:avLst/>
          </a:prstGeom>
          <a:solidFill>
            <a:srgbClr val="0D6E6E"/>
          </a:solidFill>
          <a:ln w="12700" algn="ctr">
            <a:noFill/>
            <a:miter lim="800000"/>
            <a:headEnd/>
            <a:tailEnd/>
          </a:ln>
          <a:effectLst/>
        </p:spPr>
        <p:txBody>
          <a:bodyPr vert="horz" lIns="72000" r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cxnSp>
        <p:nvCxnSpPr>
          <p:cNvPr id="21" name="직선 연결선 45">
            <a:extLst>
              <a:ext uri="{FF2B5EF4-FFF2-40B4-BE49-F238E27FC236}">
                <a16:creationId xmlns:a16="http://schemas.microsoft.com/office/drawing/2014/main" xmlns="" id="{EDC6A4A6-346F-98B8-2BFC-1375B1D84E97}"/>
              </a:ext>
            </a:extLst>
          </p:cNvPr>
          <p:cNvCxnSpPr>
            <a:cxnSpLocks/>
          </p:cNvCxnSpPr>
          <p:nvPr/>
        </p:nvCxnSpPr>
        <p:spPr>
          <a:xfrm>
            <a:off x="4961338" y="4126371"/>
            <a:ext cx="1316672" cy="0"/>
          </a:xfrm>
          <a:prstGeom prst="line">
            <a:avLst/>
          </a:prstGeom>
          <a:ln w="12700">
            <a:solidFill>
              <a:srgbClr val="0D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46">
            <a:extLst>
              <a:ext uri="{FF2B5EF4-FFF2-40B4-BE49-F238E27FC236}">
                <a16:creationId xmlns:a16="http://schemas.microsoft.com/office/drawing/2014/main" xmlns="" id="{41175C91-84E2-4EEC-3436-9FEC76F579A4}"/>
              </a:ext>
            </a:extLst>
          </p:cNvPr>
          <p:cNvSpPr/>
          <p:nvPr/>
        </p:nvSpPr>
        <p:spPr>
          <a:xfrm>
            <a:off x="5071679" y="3806287"/>
            <a:ext cx="1234039" cy="30777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환경변화 대응</a:t>
            </a:r>
            <a:endParaRPr kumimoji="0" lang="ko-KR" altLang="en-US" sz="1400" b="1" i="0" u="none" strike="noStrike" kern="1200" cap="none" spc="0" normalizeH="0" baseline="0" noProof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Arial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103629" y="2187916"/>
            <a:ext cx="4477310" cy="1160753"/>
            <a:chOff x="4479101" y="2432470"/>
            <a:chExt cx="4831880" cy="1254213"/>
          </a:xfrm>
        </p:grpSpPr>
        <p:sp>
          <p:nvSpPr>
            <p:cNvPr id="61" name="Rectangle: Rounded Corners 2">
              <a:extLst>
                <a:ext uri="{FF2B5EF4-FFF2-40B4-BE49-F238E27FC236}">
                  <a16:creationId xmlns:a16="http://schemas.microsoft.com/office/drawing/2014/main" xmlns="" id="{FDAF5C2F-5EBC-F77A-364B-469961B0AA44}"/>
                </a:ext>
              </a:extLst>
            </p:cNvPr>
            <p:cNvSpPr/>
            <p:nvPr/>
          </p:nvSpPr>
          <p:spPr>
            <a:xfrm>
              <a:off x="4479101" y="2581075"/>
              <a:ext cx="2175345" cy="1104295"/>
            </a:xfrm>
            <a:prstGeom prst="roundRect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69" name="Arrow: Chevron 29">
              <a:extLst>
                <a:ext uri="{FF2B5EF4-FFF2-40B4-BE49-F238E27FC236}">
                  <a16:creationId xmlns:a16="http://schemas.microsoft.com/office/drawing/2014/main" xmlns="" id="{F7448D9F-7E28-5556-365C-3CF50D3A9C1C}"/>
                </a:ext>
              </a:extLst>
            </p:cNvPr>
            <p:cNvSpPr/>
            <p:nvPr/>
          </p:nvSpPr>
          <p:spPr>
            <a:xfrm>
              <a:off x="6771260" y="2856559"/>
              <a:ext cx="218593" cy="562788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xmlns="" id="{4A4735D3-C20C-5BBC-1B48-F9BAA76C8638}"/>
                </a:ext>
              </a:extLst>
            </p:cNvPr>
            <p:cNvGrpSpPr/>
            <p:nvPr/>
          </p:nvGrpSpPr>
          <p:grpSpPr>
            <a:xfrm>
              <a:off x="7125474" y="2432470"/>
              <a:ext cx="2185507" cy="1254213"/>
              <a:chOff x="7246863" y="2432470"/>
              <a:chExt cx="2147787" cy="1254213"/>
            </a:xfrm>
          </p:grpSpPr>
          <p:sp>
            <p:nvSpPr>
              <p:cNvPr id="74" name="Rectangle: Rounded Corners 20">
                <a:extLst>
                  <a:ext uri="{FF2B5EF4-FFF2-40B4-BE49-F238E27FC236}">
                    <a16:creationId xmlns:a16="http://schemas.microsoft.com/office/drawing/2014/main" xmlns="" id="{005E5EF2-6323-341D-6879-0DD0AE3D47F8}"/>
                  </a:ext>
                </a:extLst>
              </p:cNvPr>
              <p:cNvSpPr/>
              <p:nvPr/>
            </p:nvSpPr>
            <p:spPr>
              <a:xfrm>
                <a:off x="7246863" y="2582387"/>
                <a:ext cx="2137800" cy="1104296"/>
              </a:xfrm>
              <a:prstGeom prst="roundRect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xmlns="" id="{3B2DC5D5-B415-8078-31E7-A27B16EFBBEA}"/>
                  </a:ext>
                </a:extLst>
              </p:cNvPr>
              <p:cNvSpPr/>
              <p:nvPr/>
            </p:nvSpPr>
            <p:spPr>
              <a:xfrm>
                <a:off x="7256850" y="2721112"/>
                <a:ext cx="2137800" cy="757580"/>
              </a:xfrm>
              <a:prstGeom prst="rect">
                <a:avLst/>
              </a:prstGeom>
            </p:spPr>
            <p:txBody>
              <a:bodyPr wrap="square" lIns="91440" tIns="45720" rIns="91440" bIns="45720" anchor="t">
                <a:spAutoFit/>
              </a:bodyPr>
              <a:lstStyle/>
              <a:p>
                <a:pPr marL="139700" marR="0" lvl="1" indent="-13970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ko-KR" altLang="en-US" sz="1000" b="0" i="0" u="none" strike="noStrike" kern="1200" cap="none" spc="0" normalizeH="0" baseline="0" noProof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고딕"/>
                    <a:ea typeface="나눔고딕"/>
                    <a:cs typeface="Arial"/>
                  </a:rPr>
                  <a:t>스마트 계량기 도입</a:t>
                </a:r>
                <a:endParaRPr kumimoji="0" lang="en-US" altLang="ko-KR" sz="1000" b="0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/>
                  <a:ea typeface="나눔고딕"/>
                  <a:cs typeface="Arial"/>
                </a:endParaRPr>
              </a:p>
              <a:p>
                <a:pPr marL="139700" marR="0" lvl="1" indent="-13970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ko-KR" altLang="en-US" sz="1000" b="0" i="0" u="none" strike="noStrike" kern="1200" cap="none" spc="0" normalizeH="0" baseline="0" noProof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고딕"/>
                    <a:ea typeface="나눔고딕"/>
                    <a:cs typeface="Arial"/>
                  </a:rPr>
                  <a:t>개별 세대 열 </a:t>
                </a:r>
                <a:r>
                  <a:rPr kumimoji="0" lang="ko-KR" altLang="en-US" sz="1000" b="0" i="0" u="none" strike="noStrike" kern="1200" cap="none" spc="0" normalizeH="0" baseline="0" noProof="0" err="1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고딕"/>
                    <a:ea typeface="나눔고딕"/>
                    <a:cs typeface="Arial"/>
                  </a:rPr>
                  <a:t>D</a:t>
                </a:r>
                <a:r>
                  <a:rPr kumimoji="0" lang="en-US" altLang="ko-KR" sz="1000" b="0" i="0" u="none" strike="noStrike" kern="1200" cap="none" spc="0" normalizeH="0" baseline="0" noProof="0" err="1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고딕"/>
                    <a:ea typeface="나눔고딕"/>
                    <a:cs typeface="Arial"/>
                  </a:rPr>
                  <a:t>ata</a:t>
                </a:r>
                <a:r>
                  <a:rPr kumimoji="0" lang="en-US" altLang="ko-KR" sz="1000" b="0" i="0" u="none" strike="noStrike" kern="1200" cap="none" spc="0" normalizeH="0" baseline="0" noProof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고딕"/>
                    <a:ea typeface="나눔고딕"/>
                    <a:cs typeface="Arial"/>
                  </a:rPr>
                  <a:t> </a:t>
                </a:r>
                <a:r>
                  <a:rPr kumimoji="0" lang="ko-KR" altLang="en-US" sz="1000" b="0" i="0" u="none" strike="noStrike" kern="1200" cap="none" spc="0" normalizeH="0" baseline="0" noProof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고딕"/>
                    <a:ea typeface="나눔고딕"/>
                    <a:cs typeface="Arial"/>
                  </a:rPr>
                  <a:t>관리 가능</a:t>
                </a:r>
              </a:p>
              <a:p>
                <a:pPr marL="179070" marR="0" lvl="1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1200" cap="none" spc="0" normalizeH="0" baseline="0" noProof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고딕"/>
                    <a:ea typeface="나눔고딕"/>
                    <a:cs typeface="Arial"/>
                    <a:sym typeface="Wingdings" panose="05000000000000000000" pitchFamily="2" charset="2"/>
                  </a:rPr>
                  <a:t> </a:t>
                </a:r>
                <a:r>
                  <a:rPr kumimoji="0" lang="en-US" altLang="ko-KR" sz="1000" b="0" i="0" u="none" strike="noStrike" kern="1200" cap="none" spc="0" normalizeH="0" baseline="0" noProof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고딕"/>
                    <a:ea typeface="나눔고딕"/>
                    <a:cs typeface="Arial"/>
                  </a:rPr>
                  <a:t>PLB </a:t>
                </a:r>
                <a:r>
                  <a:rPr kumimoji="0" lang="ko-KR" altLang="en-US" sz="1000" b="0" i="0" u="none" strike="noStrike" kern="1200" cap="none" spc="0" normalizeH="0" baseline="0" noProof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고딕"/>
                    <a:ea typeface="나눔고딕"/>
                    <a:cs typeface="Arial"/>
                  </a:rPr>
                  <a:t>운영 최소화</a:t>
                </a:r>
                <a:endParaRPr kumimoji="0" lang="en-US" altLang="ko-KR" sz="1000" b="0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/>
                  <a:ea typeface="나눔고딕"/>
                  <a:cs typeface="Arial"/>
                </a:endParaRPr>
              </a:p>
            </p:txBody>
          </p:sp>
          <p:sp>
            <p:nvSpPr>
              <p:cNvPr id="76" name="Rectangle: Rounded Corners 6">
                <a:extLst>
                  <a:ext uri="{FF2B5EF4-FFF2-40B4-BE49-F238E27FC236}">
                    <a16:creationId xmlns:a16="http://schemas.microsoft.com/office/drawing/2014/main" xmlns="" id="{698A907F-CC41-9149-7A52-12C720525901}"/>
                  </a:ext>
                </a:extLst>
              </p:cNvPr>
              <p:cNvSpPr/>
              <p:nvPr/>
            </p:nvSpPr>
            <p:spPr>
              <a:xfrm>
                <a:off x="7406579" y="2432470"/>
                <a:ext cx="671217" cy="268777"/>
              </a:xfrm>
              <a:prstGeom prst="round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1200" cap="none" spc="0" normalizeH="0" baseline="0" noProof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고딕"/>
                    <a:ea typeface="나눔고딕"/>
                    <a:cs typeface="Arial"/>
                  </a:rPr>
                  <a:t>Phase 2</a:t>
                </a:r>
              </a:p>
            </p:txBody>
          </p:sp>
        </p:grpSp>
      </p:grpSp>
      <p:sp>
        <p:nvSpPr>
          <p:cNvPr id="66" name="Rectangle: Rounded Corners 4">
            <a:extLst>
              <a:ext uri="{FF2B5EF4-FFF2-40B4-BE49-F238E27FC236}">
                <a16:creationId xmlns:a16="http://schemas.microsoft.com/office/drawing/2014/main" xmlns="" id="{1367D202-DE00-95B7-2390-6A73A2CFD46E}"/>
              </a:ext>
            </a:extLst>
          </p:cNvPr>
          <p:cNvSpPr/>
          <p:nvPr/>
        </p:nvSpPr>
        <p:spPr>
          <a:xfrm>
            <a:off x="5260071" y="2186880"/>
            <a:ext cx="610490" cy="268777"/>
          </a:xfrm>
          <a:prstGeom prst="round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고딕"/>
                <a:ea typeface="나눔고딕"/>
                <a:cs typeface="Arial"/>
              </a:rPr>
              <a:t>Phase 1</a:t>
            </a: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xmlns="" id="{1F134DAC-5C5F-69C0-56EC-F30923AB97B2}"/>
              </a:ext>
            </a:extLst>
          </p:cNvPr>
          <p:cNvSpPr/>
          <p:nvPr/>
        </p:nvSpPr>
        <p:spPr>
          <a:xfrm>
            <a:off x="2888765" y="5675609"/>
            <a:ext cx="307129" cy="195518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CD6F9994-ED34-09F9-B4F1-234791A01080}"/>
              </a:ext>
            </a:extLst>
          </p:cNvPr>
          <p:cNvSpPr txBox="1"/>
          <p:nvPr/>
        </p:nvSpPr>
        <p:spPr>
          <a:xfrm>
            <a:off x="3409584" y="1371545"/>
            <a:ext cx="746971" cy="123111"/>
          </a:xfrm>
          <a:prstGeom prst="rect">
            <a:avLst/>
          </a:prstGeom>
          <a:solidFill>
            <a:srgbClr val="FFFEE6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lIns="36000" tIns="0" rIns="0" bIns="0" rtlCol="0" anchor="ctr">
            <a:spAutoFit/>
          </a:bodyPr>
          <a:lstStyle/>
          <a:p>
            <a:pPr defTabSz="304800"/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rPr>
              <a:t>효과 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rPr>
              <a:t>: 연 10억</a:t>
            </a:r>
            <a:endParaRPr lang="ko-KR" altLang="en-US" sz="80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CD6F9994-ED34-09F9-B4F1-234791A01080}"/>
              </a:ext>
            </a:extLst>
          </p:cNvPr>
          <p:cNvSpPr txBox="1"/>
          <p:nvPr/>
        </p:nvSpPr>
        <p:spPr>
          <a:xfrm>
            <a:off x="7640780" y="6400864"/>
            <a:ext cx="896771" cy="246221"/>
          </a:xfrm>
          <a:prstGeom prst="rect">
            <a:avLst/>
          </a:prstGeom>
          <a:solidFill>
            <a:srgbClr val="FFFEE6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lIns="36000" tIns="0" rIns="0" bIns="0" rtlCol="0" anchor="ctr">
            <a:spAutoFit/>
          </a:bodyPr>
          <a:lstStyle/>
          <a:p>
            <a:pPr defTabSz="304800"/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누적</a:t>
            </a:r>
            <a:endParaRPr lang="en-US" altLang="ko-KR" sz="80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304800"/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80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완속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108,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급속 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CD6F9994-ED34-09F9-B4F1-234791A01080}"/>
              </a:ext>
            </a:extLst>
          </p:cNvPr>
          <p:cNvSpPr txBox="1"/>
          <p:nvPr/>
        </p:nvSpPr>
        <p:spPr>
          <a:xfrm>
            <a:off x="7588498" y="874652"/>
            <a:ext cx="1365379" cy="163860"/>
          </a:xfrm>
          <a:prstGeom prst="rect">
            <a:avLst/>
          </a:prstGeom>
          <a:solidFill>
            <a:srgbClr val="FFFEE6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lIns="36000" tIns="0" rIns="0" bIns="0" rtlCol="0" anchor="ctr">
            <a:spAutoFit/>
          </a:bodyPr>
          <a:lstStyle/>
          <a:p>
            <a:pPr defTabSz="304800"/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rPr>
              <a:t>인수인계일지 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rPr>
              <a:t>DX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rPr>
              <a:t>화 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rPr>
              <a:t>(‘23.2Q)</a:t>
            </a:r>
            <a:endParaRPr lang="ko-KR" altLang="en-US" sz="80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37442501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EXTENDEDFILLCOLOUR" val=""/>
  <p:tag name="MMCOA_SMARTSHAPE" val="Y"/>
  <p:tag name="MMCOA_FONTSIZE_L" val="28"/>
  <p:tag name="MMCOA_FONTSIZE_M" val="20"/>
  <p:tag name="MMCOA_FONTSIZE_S" val="14"/>
  <p:tag name="MMCOA_FONTSIZE_T" val="14"/>
  <p:tag name="MMCOA_POSITION_L" val="35.875;100.625;392.75;684"/>
  <p:tag name="MMCOA_POSITION_M" val="35.875;100.625;392.75;684"/>
  <p:tag name="MMCOA_POSITION_S" val="35.875;100.625;392.75;684"/>
  <p:tag name="MMCOA_POSITION_T" val="35.875;100.625;392.75;684"/>
  <p:tag name="MMCOA_HIDEONCOLOUR" val="N"/>
  <p:tag name="MMCOA_HIDEONWHITE" val="N"/>
  <p:tag name="MMCOA_HIDEONBALLROOM" val="N"/>
  <p:tag name="MMCOA_HIDEONCLASSIC" val="N"/>
  <p:tag name="MMCOA_HIDEONTEXT" val="N"/>
  <p:tag name="MMCOA_HIDEONECO" val="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EXTENDEDFILLCOLOUR" val=""/>
  <p:tag name="MMCOA_SMARTSHAPE" val="Y"/>
  <p:tag name="MMCOA_FONTSIZE_L" val="7"/>
  <p:tag name="MMCOA_FONTSIZE_M" val="7"/>
  <p:tag name="MMCOA_FONTSIZE_S" val="7"/>
  <p:tag name="MMCOA_FONTSIZE_T" val="7"/>
  <p:tag name="MMCOA_POSITION_L" val="37.625;514.5;8;228.125"/>
  <p:tag name="MMCOA_POSITION_M" val="37.625;514.5;8;228.125"/>
  <p:tag name="MMCOA_POSITION_S" val="37.625;514.5;8;228.125"/>
  <p:tag name="MMCOA_POSITION_T" val="37.625;514.5;8;228.125"/>
  <p:tag name="MMCOA_HIDEONCOLOUR" val="N"/>
  <p:tag name="MMCOA_HIDEONWHITE" val="N"/>
  <p:tag name="MMCOA_HIDEONBALLROOM" val="N"/>
  <p:tag name="MMCOA_HIDEONCLASSIC" val="Y"/>
  <p:tag name="MMCOA_HIDEONTEXT" val="Y"/>
  <p:tag name="MMCOA_HIDEONECO" val="Y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SMARTSHAPE" val="Y"/>
  <p:tag name="MMCOA_FONTSIZE_L" val="7"/>
  <p:tag name="MMCOA_FONTSIZE_M" val="7"/>
  <p:tag name="MMCOA_FONTSIZE_S" val="7"/>
  <p:tag name="MMCOA_FONTSIZE_T" val="7"/>
  <p:tag name="MMCOA_POSITION_L" val="335.625;514.5;8.375;85"/>
  <p:tag name="MMCOA_POSITION_M" val="335.625;514.5;8.375;85"/>
  <p:tag name="MMCOA_POSITION_S" val="335.625;514.5;8.375;85"/>
  <p:tag name="MMCOA_POSITION_T" val="335.625;514.5;8.375;85"/>
  <p:tag name="MMCOA_HIDEONCOLOUR" val="N"/>
  <p:tag name="MMCOA_HIDEONWHITE" val="N"/>
  <p:tag name="MMCOA_HIDEONBALLROOM" val="Y"/>
  <p:tag name="MMCOA_HIDEONCLASSIC" val="Y"/>
  <p:tag name="MMCOA_HIDEONTEXT" val="Y"/>
  <p:tag name="MMCOA_HIDEONECO" val="Y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Tahoma"/>
        <a:ea typeface="HY헤드라인M"/>
        <a:cs typeface=""/>
      </a:majorFont>
      <a:minorFont>
        <a:latin typeface="Tahoma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E7FF"/>
        </a:solidFill>
        <a:ln w="9525">
          <a:solidFill>
            <a:schemeClr val="bg1">
              <a:lumMod val="85000"/>
            </a:schemeClr>
          </a:solidFill>
        </a:ln>
      </a:spPr>
      <a:bodyPr lIns="36000" tIns="0" rIns="36000" bIns="0" rtlCol="0" anchor="ctr"/>
      <a:lstStyle>
        <a:defPPr>
          <a:defRPr sz="900" dirty="0" smtClean="0">
            <a:solidFill>
              <a:schemeClr val="tx1"/>
            </a:solidFill>
            <a:latin typeface="맑은 고딕" pitchFamily="50" charset="-127"/>
            <a:ea typeface="맑은 고딕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600" b="1" dirty="0" smtClean="0">
            <a:solidFill>
              <a:srgbClr val="FF0000"/>
            </a:solidFill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Tahoma"/>
        <a:ea typeface="HY헤드라인M"/>
        <a:cs typeface=""/>
      </a:majorFont>
      <a:minorFont>
        <a:latin typeface="Tahoma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E7FF"/>
        </a:solidFill>
        <a:ln w="9525">
          <a:solidFill>
            <a:schemeClr val="bg1">
              <a:lumMod val="85000"/>
            </a:schemeClr>
          </a:solidFill>
        </a:ln>
      </a:spPr>
      <a:bodyPr lIns="36000" tIns="0" rIns="36000" bIns="0" rtlCol="0" anchor="ctr"/>
      <a:lstStyle>
        <a:defPPr>
          <a:defRPr sz="900" dirty="0" smtClean="0">
            <a:solidFill>
              <a:schemeClr val="tx1"/>
            </a:solidFill>
            <a:latin typeface="맑은 고딕" pitchFamily="50" charset="-127"/>
            <a:ea typeface="맑은 고딕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600" b="1" dirty="0" smtClean="0">
            <a:solidFill>
              <a:srgbClr val="FF0000"/>
            </a:solidFill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S">
  <a:themeElements>
    <a:clrScheme name="사용자 지정 1">
      <a:dk1>
        <a:srgbClr val="000000"/>
      </a:dk1>
      <a:lt1>
        <a:srgbClr val="FFFFFF"/>
      </a:lt1>
      <a:dk2>
        <a:srgbClr val="002C77"/>
      </a:dk2>
      <a:lt2>
        <a:srgbClr val="FFFFFF"/>
      </a:lt2>
      <a:accent1>
        <a:srgbClr val="008AB3"/>
      </a:accent1>
      <a:accent2>
        <a:srgbClr val="9DE0ED"/>
      </a:accent2>
      <a:accent3>
        <a:srgbClr val="606060"/>
      </a:accent3>
      <a:accent4>
        <a:srgbClr val="BFBFBF"/>
      </a:accent4>
      <a:accent5>
        <a:srgbClr val="E29815"/>
      </a:accent5>
      <a:accent6>
        <a:srgbClr val="FFCF89"/>
      </a:accent6>
      <a:hlink>
        <a:srgbClr val="5B5B5B"/>
      </a:hlink>
      <a:folHlink>
        <a:srgbClr val="BFBFBF"/>
      </a:folHlink>
    </a:clrScheme>
    <a:fontScheme name="Oliver Wyman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liver Wyman">
      <a:fillStyleLst>
        <a:solidFill>
          <a:schemeClr val="phClr"/>
        </a:solidFill>
        <a:solidFill>
          <a:schemeClr val="phClr">
            <a:tint val="0"/>
          </a:schemeClr>
        </a:solidFill>
        <a:solidFill>
          <a:schemeClr val="phClr"/>
        </a:solidFill>
      </a:fillStyleLst>
      <a:lnStyleLst>
        <a:ln w="9525" cap="flat" cmpd="sng" algn="ctr">
          <a:solidFill>
            <a:schemeClr val="phClr">
              <a:satMod val="105000"/>
            </a:schemeClr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 rotWithShape="1">
          <a:gsLst>
            <a:gs pos="0">
              <a:schemeClr val="phClr">
                <a:tint val="100000"/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hade val="100000"/>
                <a:satMod val="2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3"/>
          </a:solidFill>
        </a:ln>
      </a:spPr>
      <a:bodyPr rtlCol="0" anchor="ctr"/>
      <a:lstStyle>
        <a:defPPr algn="ctr">
          <a:lnSpc>
            <a:spcPct val="100000"/>
          </a:lnSpc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lnSpc>
            <a:spcPct val="100000"/>
          </a:lnSpc>
          <a:defRPr dirty="0" err="1" smtClean="0"/>
        </a:defPPr>
      </a:lstStyle>
    </a:txDef>
  </a:objectDefaults>
  <a:extraClrSchemeLst/>
  <a:custClrLst>
    <a:custClr name="OW Emerald">
      <a:srgbClr val="41A441"/>
    </a:custClr>
    <a:custClr name="Light Emerald">
      <a:srgbClr val="BDDDA3"/>
    </a:custClr>
    <a:custClr name="OW Iolite">
      <a:srgbClr val="646EAC"/>
    </a:custClr>
    <a:custClr name="Light Iolite">
      <a:srgbClr val="C5CAE7"/>
    </a:custClr>
    <a:custClr name="OW Citrine">
      <a:srgbClr val="DD712C"/>
    </a:custClr>
    <a:custClr name="Light Citrine">
      <a:srgbClr val="FDCFAC"/>
    </a:custClr>
    <a:custClr name="OW Turquoise">
      <a:srgbClr val="079B84"/>
    </a:custClr>
    <a:custClr name="Light Turquoise">
      <a:srgbClr val="A8DAC9"/>
    </a:custClr>
    <a:custClr name="OW Ruby">
      <a:srgbClr val="CB225B"/>
    </a:custClr>
    <a:custClr name="Light Ruby">
      <a:srgbClr val="F8B8BC"/>
    </a:custClr>
  </a:custClrLst>
</a:theme>
</file>

<file path=ppt/theme/theme4.xml><?xml version="1.0" encoding="utf-8"?>
<a:theme xmlns:a="http://schemas.openxmlformats.org/drawingml/2006/main" name="0_전략기획실_서식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Arial Black"/>
        <a:ea typeface="휴먼둥근헤드라인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00"/>
        </a:solidFill>
        <a:ln w="9525" cap="flat" cmpd="sng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36000" rIns="72000" bIns="360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1000" b="1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f7dfad6-22e3-457f-a69c-c119f0c0187a">
      <Terms xmlns="http://schemas.microsoft.com/office/infopath/2007/PartnerControls"/>
    </lcf76f155ced4ddcb4097134ff3c332f>
    <TaxCatchAll xmlns="aeead22d-ce5d-4b35-9e3b-a2f4a8d7da34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1ADAC136B29F444AA5698056453CA0B" ma:contentTypeVersion="9" ma:contentTypeDescription="새 문서를 만듭니다." ma:contentTypeScope="" ma:versionID="9309d02ca83f8e01efa5c8f08bf8e347">
  <xsd:schema xmlns:xsd="http://www.w3.org/2001/XMLSchema" xmlns:xs="http://www.w3.org/2001/XMLSchema" xmlns:p="http://schemas.microsoft.com/office/2006/metadata/properties" xmlns:ns2="3f7dfad6-22e3-457f-a69c-c119f0c0187a" xmlns:ns3="aeead22d-ce5d-4b35-9e3b-a2f4a8d7da34" targetNamespace="http://schemas.microsoft.com/office/2006/metadata/properties" ma:root="true" ma:fieldsID="34373261172b8be22a5fa3b855ad9689" ns2:_="" ns3:_="">
    <xsd:import namespace="3f7dfad6-22e3-457f-a69c-c119f0c0187a"/>
    <xsd:import namespace="aeead22d-ce5d-4b35-9e3b-a2f4a8d7da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7dfad6-22e3-457f-a69c-c119f0c018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이미지 태그" ma:readOnly="false" ma:fieldId="{5cf76f15-5ced-4ddc-b409-7134ff3c332f}" ma:taxonomyMulti="true" ma:sspId="4fa7ea9a-cfac-4c98-8919-1072f07f867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ead22d-ce5d-4b35-9e3b-a2f4a8d7da34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a29cb6e6-47b0-4940-9295-4e89ad1faebf}" ma:internalName="TaxCatchAll" ma:showField="CatchAllData" ma:web="aeead22d-ce5d-4b35-9e3b-a2f4a8d7da3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EF209FC-7170-4340-975D-D4DEDB1D0958}">
  <ds:schemaRefs>
    <ds:schemaRef ds:uri="3f7dfad6-22e3-457f-a69c-c119f0c0187a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aeead22d-ce5d-4b35-9e3b-a2f4a8d7da34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1192CCC-D5FF-4B2E-9DE1-ED19BA507D82}">
  <ds:schemaRefs>
    <ds:schemaRef ds:uri="3f7dfad6-22e3-457f-a69c-c119f0c0187a"/>
    <ds:schemaRef ds:uri="aeead22d-ce5d-4b35-9e3b-a2f4a8d7da3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0C17759-0287-4720-82D8-8CF5BABDF7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157</Words>
  <Application>Microsoft Office PowerPoint</Application>
  <PresentationFormat>A4 용지(210x297mm)</PresentationFormat>
  <Paragraphs>42</Paragraphs>
  <Slides>1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4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8" baseType="lpstr">
      <vt:lpstr>HY견고딕</vt:lpstr>
      <vt:lpstr>HY헤드라인M</vt:lpstr>
      <vt:lpstr>Noto Sans CJK KR Medium</vt:lpstr>
      <vt:lpstr>굴림</vt:lpstr>
      <vt:lpstr>나눔고딕</vt:lpstr>
      <vt:lpstr>맑은 고딕</vt:lpstr>
      <vt:lpstr>휴먼둥근헤드라인</vt:lpstr>
      <vt:lpstr>Arial</vt:lpstr>
      <vt:lpstr>Arial Black</vt:lpstr>
      <vt:lpstr>Tahoma</vt:lpstr>
      <vt:lpstr>Times New Roman</vt:lpstr>
      <vt:lpstr>Wingdings</vt:lpstr>
      <vt:lpstr>2_기본 디자인</vt:lpstr>
      <vt:lpstr>3_기본 디자인</vt:lpstr>
      <vt:lpstr>SS</vt:lpstr>
      <vt:lpstr>0_전략기획실_서식</vt:lpstr>
      <vt:lpstr>think-cell Slide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최희진/사원A/경영기획팀/INT</dc:creator>
  <cp:lastModifiedBy>user</cp:lastModifiedBy>
  <cp:revision>8</cp:revision>
  <cp:lastPrinted>2023-10-25T01:20:09Z</cp:lastPrinted>
  <dcterms:created xsi:type="dcterms:W3CDTF">2023-09-22T07:25:44Z</dcterms:created>
  <dcterms:modified xsi:type="dcterms:W3CDTF">2024-05-25T08:31:03Z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0x01010011ADAC136B29F444AA5698056453CA0B</vt:lpwstr>
  </property>
  <property fmtid="{D5CDD505-2E9C-101B-9397-08002B2CF9AE}" pid="3" name="MediaServiceImageTags">
    <vt:lpwstr/>
  </property>
</Properties>
</file>