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2"/>
  </p:notesMasterIdLst>
  <p:sldIdLst>
    <p:sldId id="276" r:id="rId2"/>
    <p:sldId id="256" r:id="rId3"/>
    <p:sldId id="274" r:id="rId4"/>
    <p:sldId id="272" r:id="rId5"/>
    <p:sldId id="271" r:id="rId6"/>
    <p:sldId id="273" r:id="rId7"/>
    <p:sldId id="268" r:id="rId8"/>
    <p:sldId id="269" r:id="rId9"/>
    <p:sldId id="265" r:id="rId10"/>
    <p:sldId id="267" r:id="rId11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8A1F-03D3-4E0E-B7EA-D45D368EAF2D}" type="datetimeFigureOut">
              <a:rPr lang="en-US" smtClean="0"/>
              <a:pPr/>
              <a:t>5/31/2010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C7B8C-3F39-4ADB-97F2-FF55193F8A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8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2" descr="C:\Users\James\Documents\JDrive\JamesKovacs.com\Logos\MVP_Horizontal_Full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5143512"/>
            <a:ext cx="1750092" cy="708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5/31/2010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G:\PrDC\PresenterIntroSlide\WebRIATrackTi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025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857224" y="1524000"/>
            <a:ext cx="4477840" cy="457200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 Kovacs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JamesKovacs.com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jkovacs@post.harvard.edu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CA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jameskovacs</a:t>
            </a:r>
            <a:endParaRPr lang="en-C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endParaRPr lang="en-C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0A22E"/>
              </a:buClr>
              <a:buSzPct val="70000"/>
              <a:buNone/>
              <a:defRPr/>
            </a:pPr>
            <a:endParaRPr lang="en-CA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Shape 1638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92288" y="1428736"/>
            <a:ext cx="1885537" cy="4572000"/>
          </a:xfrm>
          <a:prstGeom prst="rect">
            <a:avLst/>
          </a:prstGeom>
        </p:spPr>
      </p:pic>
      <p:pic>
        <p:nvPicPr>
          <p:cNvPr id="5" name="Picture 2" descr="C:\Users\James\Documents\JDrive\JamesKovacs.com\Logos\Logo-W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1115" y="4538676"/>
            <a:ext cx="3648075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701"/>
            <a:ext cx="64008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 Kovacs</a:t>
            </a:r>
          </a:p>
          <a:p>
            <a:pPr lvl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JamesKovacs.com</a:t>
            </a:r>
          </a:p>
          <a:p>
            <a:pPr lvl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jkovacs@post.harvard.edu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/>
          </a:bodyPr>
          <a:lstStyle/>
          <a:p>
            <a:r>
              <a:rPr lang="en-CA" b="1" dirty="0" err="1" smtClean="0"/>
              <a:t>jQuery</a:t>
            </a:r>
            <a:r>
              <a:rPr lang="en-CA" b="1" dirty="0" smtClean="0"/>
              <a:t> Dojo</a:t>
            </a:r>
            <a:endParaRPr lang="en-CA" dirty="0"/>
          </a:p>
        </p:txBody>
      </p:sp>
      <p:pic>
        <p:nvPicPr>
          <p:cNvPr id="4" name="Picture 2" descr="C:\Users\James\Documents\JDrive\JamesKovacs.com\Logos\Logo-Wi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5072074"/>
            <a:ext cx="3648075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C:\Users\James\Documents\JDrive\JamesKovacs.com\Logos\MVP_Horizontal_FullCol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5143512"/>
            <a:ext cx="1750092" cy="708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34445" y="1268760"/>
            <a:ext cx="8547118" cy="3960440"/>
          </a:xfrm>
        </p:spPr>
        <p:txBody>
          <a:bodyPr anchor="t">
            <a:noAutofit/>
          </a:bodyPr>
          <a:lstStyle/>
          <a:p>
            <a:pPr algn="ctr"/>
            <a:r>
              <a:rPr lang="en-CA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programmer-hours spent debugging </a:t>
            </a:r>
            <a:r>
              <a:rPr lang="en-CA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overflows</a:t>
            </a:r>
            <a:endParaRPr lang="en-CA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0957164">
            <a:off x="395357" y="518304"/>
            <a:ext cx="285847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 Fact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4869160"/>
            <a:ext cx="6192688" cy="1152128"/>
          </a:xfrm>
          <a:prstGeom prst="rect">
            <a:avLst/>
          </a:prstGeom>
          <a:ln w="6350" cap="rnd">
            <a:noFill/>
          </a:ln>
        </p:spPr>
        <p:txBody>
          <a:bodyPr vert="horz" anchor="t" anchorCtr="0">
            <a:noAutofit/>
          </a:bodyPr>
          <a:lstStyle>
            <a:lvl1pPr algn="ctr" eaLnBrk="1" latinLnBrk="0" hangingPunct="1">
              <a:buNone/>
              <a:defRPr kumimoji="0" lang="en-US" sz="4800" b="1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z="7200" dirty="0">
                <a:solidFill>
                  <a:schemeClr val="accent2"/>
                </a:solidFill>
              </a:rPr>
              <a:t>-</a:t>
            </a:r>
            <a:r>
              <a:rPr lang="en-CA" sz="7200" dirty="0" smtClean="0">
                <a:solidFill>
                  <a:schemeClr val="accent2"/>
                </a:solidFill>
              </a:rPr>
              <a:t>2,147,483,648</a:t>
            </a:r>
            <a:endParaRPr lang="en-CA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090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Brief History of JavaScript</a:t>
            </a:r>
            <a:endParaRPr lang="en-CA" dirty="0"/>
          </a:p>
        </p:txBody>
      </p:sp>
      <p:pic>
        <p:nvPicPr>
          <p:cNvPr id="2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8" y="1484784"/>
            <a:ext cx="3687762" cy="4650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Originally designed by Brendan </a:t>
            </a:r>
            <a:r>
              <a:rPr lang="en-CA" dirty="0" err="1" smtClean="0"/>
              <a:t>Eich</a:t>
            </a:r>
            <a:r>
              <a:rPr lang="en-CA" dirty="0" smtClean="0"/>
              <a:t>, an engineer at Netscape</a:t>
            </a:r>
          </a:p>
          <a:p>
            <a:r>
              <a:rPr lang="en-CA" dirty="0" smtClean="0"/>
              <a:t>First called Mocha</a:t>
            </a:r>
          </a:p>
          <a:p>
            <a:r>
              <a:rPr lang="en-CA" dirty="0" smtClean="0"/>
              <a:t>Then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LiveScript</a:t>
            </a:r>
            <a:endParaRPr lang="en-CA" dirty="0" smtClean="0">
              <a:sym typeface="Wingdings" pitchFamily="2" charset="2"/>
            </a:endParaRPr>
          </a:p>
          <a:p>
            <a:r>
              <a:rPr lang="en-CA" dirty="0" smtClean="0">
                <a:sym typeface="Wingdings" pitchFamily="2" charset="2"/>
              </a:rPr>
              <a:t>Then JavaScript</a:t>
            </a:r>
          </a:p>
          <a:p>
            <a:r>
              <a:rPr lang="en-CA" dirty="0" smtClean="0">
                <a:sym typeface="Wingdings" pitchFamily="2" charset="2"/>
              </a:rPr>
              <a:t>Then </a:t>
            </a:r>
            <a:r>
              <a:rPr lang="en-CA" dirty="0" err="1" smtClean="0">
                <a:sym typeface="Wingdings" pitchFamily="2" charset="2"/>
              </a:rPr>
              <a:t>JScript</a:t>
            </a:r>
            <a:endParaRPr lang="en-CA" dirty="0" smtClean="0">
              <a:sym typeface="Wingdings" pitchFamily="2" charset="2"/>
            </a:endParaRPr>
          </a:p>
          <a:p>
            <a:r>
              <a:rPr lang="en-CA" dirty="0" smtClean="0">
                <a:sym typeface="Wingdings" pitchFamily="2" charset="2"/>
              </a:rPr>
              <a:t>Then </a:t>
            </a:r>
            <a:r>
              <a:rPr lang="en-CA" dirty="0" err="1" smtClean="0">
                <a:sym typeface="Wingdings" pitchFamily="2" charset="2"/>
              </a:rPr>
              <a:t>ECMAScript</a:t>
            </a:r>
            <a:endParaRPr lang="en-CA" dirty="0" smtClean="0">
              <a:sym typeface="Wingdings" pitchFamily="2" charset="2"/>
            </a:endParaRPr>
          </a:p>
          <a:p>
            <a:r>
              <a:rPr lang="en-CA" dirty="0" smtClean="0">
                <a:sym typeface="Wingdings" pitchFamily="2" charset="2"/>
              </a:rPr>
              <a:t>Don’t forget </a:t>
            </a:r>
            <a:r>
              <a:rPr lang="en-CA" dirty="0" err="1" smtClean="0">
                <a:sym typeface="Wingdings" pitchFamily="2" charset="2"/>
              </a:rPr>
              <a:t>ActionScript</a:t>
            </a:r>
            <a:endParaRPr lang="en-CA" dirty="0">
              <a:sym typeface="Wingdings" pitchFamily="2" charset="2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95329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62" y="332657"/>
            <a:ext cx="7408076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6353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22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Java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C-style language</a:t>
            </a:r>
          </a:p>
          <a:p>
            <a:r>
              <a:rPr lang="en-CA" dirty="0" smtClean="0"/>
              <a:t>Java naming conventions</a:t>
            </a:r>
          </a:p>
          <a:p>
            <a:r>
              <a:rPr lang="en-CA" dirty="0" smtClean="0"/>
              <a:t>Statically typed</a:t>
            </a:r>
          </a:p>
          <a:p>
            <a:r>
              <a:rPr lang="en-CA" dirty="0" smtClean="0"/>
              <a:t>Class-based OO</a:t>
            </a:r>
          </a:p>
          <a:p>
            <a:r>
              <a:rPr lang="en-CA" dirty="0" smtClean="0"/>
              <a:t>Poor functional support</a:t>
            </a:r>
          </a:p>
          <a:p>
            <a:pPr marL="0" indent="0">
              <a:buNone/>
            </a:pPr>
            <a:endParaRPr lang="en-CA" dirty="0">
              <a:sym typeface="Wingdings" pitchFamily="2" charset="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C-style language</a:t>
            </a:r>
          </a:p>
          <a:p>
            <a:r>
              <a:rPr lang="en-CA" dirty="0"/>
              <a:t>Java naming </a:t>
            </a:r>
            <a:r>
              <a:rPr lang="en-CA" dirty="0" smtClean="0"/>
              <a:t>conventions</a:t>
            </a:r>
          </a:p>
          <a:p>
            <a:r>
              <a:rPr lang="en-CA" dirty="0" smtClean="0"/>
              <a:t>Dynamically typed</a:t>
            </a:r>
          </a:p>
          <a:p>
            <a:r>
              <a:rPr lang="en-CA" dirty="0" smtClean="0"/>
              <a:t>Prototype-based OO</a:t>
            </a:r>
          </a:p>
          <a:p>
            <a:r>
              <a:rPr lang="en-CA" dirty="0" smtClean="0"/>
              <a:t>Functional language</a:t>
            </a:r>
          </a:p>
          <a:p>
            <a:r>
              <a:rPr lang="en-CA" dirty="0" smtClean="0"/>
              <a:t>Based on Scheme and Self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CA" dirty="0" smtClean="0"/>
              <a:t>JavaScript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4215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620688"/>
            <a:ext cx="842493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643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jQuery</a:t>
            </a:r>
            <a:r>
              <a:rPr lang="en-CA" dirty="0" smtClean="0"/>
              <a:t> (http://jquery.com</a:t>
            </a:r>
            <a:r>
              <a:rPr lang="en-CA" dirty="0" smtClean="0"/>
              <a:t>)</a:t>
            </a:r>
          </a:p>
          <a:p>
            <a:r>
              <a:rPr lang="en-CA" dirty="0" err="1"/>
              <a:t>jQuery</a:t>
            </a:r>
            <a:r>
              <a:rPr lang="en-CA" dirty="0"/>
              <a:t> UI (http://jqueryui.com)</a:t>
            </a:r>
          </a:p>
          <a:p>
            <a:r>
              <a:rPr lang="en-CA" dirty="0" err="1" smtClean="0"/>
              <a:t>jQuery</a:t>
            </a:r>
            <a:r>
              <a:rPr lang="en-CA" dirty="0" smtClean="0"/>
              <a:t> </a:t>
            </a:r>
            <a:r>
              <a:rPr lang="en-CA" dirty="0"/>
              <a:t>Lint (http://</a:t>
            </a:r>
            <a:r>
              <a:rPr lang="en-CA" dirty="0" smtClean="0"/>
              <a:t>github.com/jamespadolsey/jQuery-Lint)</a:t>
            </a:r>
            <a:endParaRPr lang="en-CA" dirty="0" smtClean="0"/>
          </a:p>
          <a:p>
            <a:r>
              <a:rPr lang="en-CA" dirty="0" err="1" smtClean="0"/>
              <a:t>jsFiddle</a:t>
            </a:r>
            <a:r>
              <a:rPr lang="en-CA" dirty="0" smtClean="0"/>
              <a:t> </a:t>
            </a:r>
            <a:r>
              <a:rPr lang="en-CA" dirty="0" smtClean="0"/>
              <a:t>(http://jsfiddle.net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jQueryify</a:t>
            </a:r>
            <a:r>
              <a:rPr lang="en-CA" dirty="0"/>
              <a:t> (http://</a:t>
            </a:r>
            <a:r>
              <a:rPr lang="en-CA" dirty="0" smtClean="0"/>
              <a:t>www.learningjquery.com/2009/04/better-stronger-safer-jquerify-bookmarklet)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ventionOverConfigur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ConventionOverConfiguration</Template>
  <TotalTime>692</TotalTime>
  <Words>122</Words>
  <Application>Microsoft Office PowerPoint</Application>
  <PresentationFormat>On-screen Show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ConventionOverConfiguration</vt:lpstr>
      <vt:lpstr>PowerPoint Presentation</vt:lpstr>
      <vt:lpstr>jQuery Dojo</vt:lpstr>
      <vt:lpstr>Number of programmer-hours spent debugging integer overflows</vt:lpstr>
      <vt:lpstr>A Brief History of JavaScript</vt:lpstr>
      <vt:lpstr>PowerPoint Presentation</vt:lpstr>
      <vt:lpstr>PowerPoint Presentation</vt:lpstr>
      <vt:lpstr>What’s in a Name?</vt:lpstr>
      <vt:lpstr>PowerPoint Presentation</vt:lpstr>
      <vt:lpstr>Resources</vt:lpstr>
      <vt:lpstr>Questions</vt:lpstr>
    </vt:vector>
  </TitlesOfParts>
  <Company>JamesKovacs.com Consulting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Dojo</dc:title>
  <dc:creator>James Kovacs</dc:creator>
  <cp:lastModifiedBy>James Kovacs</cp:lastModifiedBy>
  <cp:revision>20</cp:revision>
  <dcterms:created xsi:type="dcterms:W3CDTF">2010-05-22T17:32:03Z</dcterms:created>
  <dcterms:modified xsi:type="dcterms:W3CDTF">2010-05-31T22:41:05Z</dcterms:modified>
</cp:coreProperties>
</file>