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sldIdLst>
    <p:sldId id="278" r:id="rId2"/>
    <p:sldId id="256" r:id="rId3"/>
    <p:sldId id="271" r:id="rId4"/>
    <p:sldId id="272" r:id="rId5"/>
    <p:sldId id="270" r:id="rId6"/>
    <p:sldId id="277" r:id="rId7"/>
    <p:sldId id="268" r:id="rId8"/>
    <p:sldId id="265" r:id="rId9"/>
    <p:sldId id="267" r:id="rId10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8A1F-03D3-4E0E-B7EA-D45D368EAF2D}" type="datetimeFigureOut">
              <a:rPr lang="en-US" smtClean="0"/>
              <a:pPr/>
              <a:t>6/3/2010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C7B8C-3F39-4ADB-97F2-FF55193F8A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7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6/3/2010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2" descr="C:\Users\James\Documents\JDrive\JamesKovacs.com\Logos\MVP_Horizontal_Full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5143512"/>
            <a:ext cx="1750092" cy="708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6/3/2010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PrDC\PresenterIntroSlide\DevFoundationTrack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2731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701"/>
            <a:ext cx="64008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Kovacs</a:t>
            </a:r>
          </a:p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JamesKovacs.com</a:t>
            </a:r>
          </a:p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jkovacs@post.harvard.edu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NHibernate</a:t>
            </a:r>
            <a:r>
              <a:rPr lang="en-CA" b="1" dirty="0" smtClean="0"/>
              <a:t> Dojo</a:t>
            </a:r>
            <a:endParaRPr lang="en-CA" dirty="0"/>
          </a:p>
        </p:txBody>
      </p:sp>
      <p:pic>
        <p:nvPicPr>
          <p:cNvPr id="4" name="Picture 2" descr="C:\Users\James\Documents\JDrive\JamesKovacs.com\Logos\Logo-Wi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5072074"/>
            <a:ext cx="3648075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C:\Users\James\Documents\JDrive\JamesKovacs.com\Logos\MVP_Horizontal_FullCol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143512"/>
            <a:ext cx="1750092" cy="708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mes\Desktop\John_Harvard,_statue_at_Harvard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24" y="376218"/>
            <a:ext cx="7908952" cy="61055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2441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mes\Desktop\JohnHarvardMasterChi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093" y="642918"/>
            <a:ext cx="8391816" cy="5572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4890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NHibernate</a:t>
            </a:r>
            <a:r>
              <a:rPr lang="en-CA" dirty="0" smtClean="0"/>
              <a:t>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0734"/>
              </p:ext>
            </p:extLst>
          </p:nvPr>
        </p:nvGraphicFramePr>
        <p:xfrm>
          <a:off x="285720" y="1714488"/>
          <a:ext cx="8572560" cy="351411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414072"/>
                <a:gridCol w="6158488"/>
              </a:tblGrid>
              <a:tr h="510527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Configuration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Class for bootstrapping </a:t>
                      </a:r>
                      <a:r>
                        <a:rPr lang="en-CA" sz="2400" dirty="0" err="1" smtClean="0"/>
                        <a:t>NHibernate</a:t>
                      </a:r>
                      <a:endParaRPr lang="en-CA" sz="2400" dirty="0" smtClean="0"/>
                    </a:p>
                  </a:txBody>
                  <a:tcPr/>
                </a:tc>
              </a:tr>
              <a:tr h="519475"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ISessionFactory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Factory for creating sessions</a:t>
                      </a:r>
                    </a:p>
                  </a:txBody>
                  <a:tcPr/>
                </a:tc>
              </a:tr>
              <a:tr h="468486"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ISession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Roughly analogous to a database connection</a:t>
                      </a:r>
                    </a:p>
                  </a:txBody>
                  <a:tcPr/>
                </a:tc>
              </a:tr>
              <a:tr h="435953"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ITransaction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Abstracts underlying transaction semantics</a:t>
                      </a:r>
                      <a:endParaRPr lang="en-CA" sz="2400" dirty="0"/>
                    </a:p>
                  </a:txBody>
                  <a:tcPr/>
                </a:tc>
              </a:tr>
              <a:tr h="519475">
                <a:tc>
                  <a:txBody>
                    <a:bodyPr/>
                    <a:lstStyle/>
                    <a:p>
                      <a:r>
                        <a:rPr lang="en-CA" sz="2400" dirty="0" err="1" smtClean="0"/>
                        <a:t>IQuery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String-based query API aka</a:t>
                      </a:r>
                      <a:r>
                        <a:rPr lang="en-CA" sz="2400" baseline="0" dirty="0" smtClean="0"/>
                        <a:t> HQL</a:t>
                      </a:r>
                      <a:endParaRPr lang="en-CA" sz="2400" dirty="0" smtClean="0"/>
                    </a:p>
                  </a:txBody>
                  <a:tcPr/>
                </a:tc>
              </a:tr>
              <a:tr h="519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err="1" smtClean="0"/>
                        <a:t>ICriteria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Object-based query API aka Criteria</a:t>
                      </a:r>
                    </a:p>
                  </a:txBody>
                  <a:tcPr/>
                </a:tc>
              </a:tr>
              <a:tr h="519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LINQ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LINQ-based query</a:t>
                      </a:r>
                      <a:r>
                        <a:rPr lang="en-CA" sz="2400" baseline="0" dirty="0" smtClean="0"/>
                        <a:t> API</a:t>
                      </a: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00042"/>
            <a:ext cx="229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61955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Intellisense</a:t>
            </a:r>
            <a:r>
              <a:rPr lang="en-CA" dirty="0" smtClean="0"/>
              <a:t> for </a:t>
            </a:r>
            <a:r>
              <a:rPr lang="en-CA" dirty="0" err="1" smtClean="0"/>
              <a:t>NHibernate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Drop XSD files</a:t>
            </a:r>
          </a:p>
          <a:p>
            <a:pPr lvl="1"/>
            <a:r>
              <a:rPr lang="en-CA" dirty="0" smtClean="0"/>
              <a:t>nhibernate-mapping.xsd</a:t>
            </a:r>
          </a:p>
          <a:p>
            <a:pPr lvl="1"/>
            <a:r>
              <a:rPr lang="en-CA" dirty="0" smtClean="0"/>
              <a:t>nhibernate-configuration.xsd</a:t>
            </a:r>
          </a:p>
          <a:p>
            <a:r>
              <a:rPr lang="en-CA" dirty="0" smtClean="0"/>
              <a:t>Into</a:t>
            </a:r>
          </a:p>
          <a:p>
            <a:pPr lvl="1"/>
            <a:r>
              <a:rPr lang="nn-NO" dirty="0" smtClean="0"/>
              <a:t>C:\Program Files \Microsoft Visual Studio 10.0\xml\schemas</a:t>
            </a:r>
          </a:p>
          <a:p>
            <a:pPr lvl="2">
              <a:buNone/>
            </a:pPr>
            <a:r>
              <a:rPr lang="nn-NO" dirty="0" smtClean="0"/>
              <a:t>Or</a:t>
            </a:r>
          </a:p>
          <a:p>
            <a:pPr lvl="1"/>
            <a:r>
              <a:rPr lang="nn-NO" dirty="0" smtClean="0"/>
              <a:t>C:\Program Files (x86)\Microsoft Visual Studio 10.0\xml\schemas</a:t>
            </a:r>
          </a:p>
        </p:txBody>
      </p:sp>
      <p:pic>
        <p:nvPicPr>
          <p:cNvPr id="4099" name="Picture 3" descr="C:\Users\James\AppData\Local\Microsoft\Windows\Temporary Internet Files\Content.IE5\P5RRDZWH\MCj042607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71480"/>
            <a:ext cx="1143000" cy="182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8444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20688"/>
            <a:ext cx="842493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727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NHForge</a:t>
            </a:r>
            <a:r>
              <a:rPr lang="en-CA" dirty="0"/>
              <a:t> (http://nhforge.org)</a:t>
            </a:r>
          </a:p>
          <a:p>
            <a:r>
              <a:rPr lang="en-CA" dirty="0" smtClean="0"/>
              <a:t>Fluent </a:t>
            </a:r>
            <a:r>
              <a:rPr lang="en-CA" dirty="0" err="1" smtClean="0"/>
              <a:t>NHibernate</a:t>
            </a:r>
            <a:r>
              <a:rPr lang="en-CA" dirty="0" smtClean="0"/>
              <a:t> (http://www.fluentnhibernate.org)</a:t>
            </a:r>
          </a:p>
          <a:p>
            <a:r>
              <a:rPr lang="en-CA" dirty="0" err="1" smtClean="0"/>
              <a:t>NHibernate</a:t>
            </a:r>
            <a:r>
              <a:rPr lang="en-CA" dirty="0" smtClean="0"/>
              <a:t> in </a:t>
            </a:r>
            <a:r>
              <a:rPr lang="en-CA" dirty="0"/>
              <a:t>Action (</a:t>
            </a:r>
            <a:r>
              <a:rPr lang="en-CA" dirty="0" err="1"/>
              <a:t>Kuaté</a:t>
            </a:r>
            <a:r>
              <a:rPr lang="en-CA" dirty="0"/>
              <a:t>, </a:t>
            </a:r>
            <a:r>
              <a:rPr lang="en-CA" dirty="0" smtClean="0"/>
              <a:t>Harris, Bauer, King)</a:t>
            </a:r>
          </a:p>
          <a:p>
            <a:r>
              <a:rPr lang="en-CA" dirty="0" err="1" smtClean="0"/>
              <a:t>NHibernate</a:t>
            </a:r>
            <a:r>
              <a:rPr lang="en-CA" dirty="0" smtClean="0"/>
              <a:t> Users Mailing List</a:t>
            </a:r>
          </a:p>
          <a:p>
            <a:pPr lvl="1"/>
            <a:r>
              <a:rPr lang="en-CA" dirty="0"/>
              <a:t>http://</a:t>
            </a:r>
            <a:r>
              <a:rPr lang="en-CA" dirty="0" smtClean="0"/>
              <a:t>groups.google.com/group/nhusers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8478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857224" y="1524000"/>
            <a:ext cx="4477840" cy="457200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Kovacs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JamesKovacs.com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jkovacs@post.harvard.edu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CA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</a:t>
            </a: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endParaRPr lang="en-CA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Shape 1638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92288" y="1428736"/>
            <a:ext cx="1885537" cy="4572000"/>
          </a:xfrm>
          <a:prstGeom prst="rect">
            <a:avLst/>
          </a:prstGeom>
        </p:spPr>
      </p:pic>
      <p:pic>
        <p:nvPicPr>
          <p:cNvPr id="5" name="Picture 2" descr="C:\Users\James\Documents\JDrive\JamesKovacs.com\Logos\Logo-W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115" y="4538676"/>
            <a:ext cx="3648075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117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PowerPoint Presentation</vt:lpstr>
      <vt:lpstr>NHibernate Dojo</vt:lpstr>
      <vt:lpstr>PowerPoint Presentation</vt:lpstr>
      <vt:lpstr>PowerPoint Presentation</vt:lpstr>
      <vt:lpstr>NHibernate API</vt:lpstr>
      <vt:lpstr>Intellisense for NHibernate</vt:lpstr>
      <vt:lpstr>PowerPoint Presentation</vt:lpstr>
      <vt:lpstr>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Kovacs</dc:creator>
  <cp:lastModifiedBy>James Kovacs</cp:lastModifiedBy>
  <cp:revision>122</cp:revision>
  <dcterms:created xsi:type="dcterms:W3CDTF">2009-06-06T04:45:34Z</dcterms:created>
  <dcterms:modified xsi:type="dcterms:W3CDTF">2010-06-03T16:46:55Z</dcterms:modified>
</cp:coreProperties>
</file>