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2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3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3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9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2B67-B2DF-4577-967B-33FAC060D541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A212-151C-4AF7-8507-3F9C717E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6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367280" y="1209040"/>
            <a:ext cx="1432560" cy="1391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0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郭亚</dc:creator>
  <cp:lastModifiedBy>郭亚</cp:lastModifiedBy>
  <cp:revision>1</cp:revision>
  <dcterms:created xsi:type="dcterms:W3CDTF">2022-05-07T07:15:36Z</dcterms:created>
  <dcterms:modified xsi:type="dcterms:W3CDTF">2022-05-07T07:15:47Z</dcterms:modified>
</cp:coreProperties>
</file>