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F5-624F-4DC0-ADE1-0DB817008716}" type="datetimeFigureOut">
              <a:rPr lang="zh-CN" altLang="en-US" smtClean="0"/>
              <a:t>2022-05-07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1F60-E711-42EE-9504-FC7BAEE59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47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F5-624F-4DC0-ADE1-0DB817008716}" type="datetimeFigureOut">
              <a:rPr lang="zh-CN" altLang="en-US" smtClean="0"/>
              <a:t>2022-05-07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1F60-E711-42EE-9504-FC7BAEE59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13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F5-624F-4DC0-ADE1-0DB817008716}" type="datetimeFigureOut">
              <a:rPr lang="zh-CN" altLang="en-US" smtClean="0"/>
              <a:t>2022-05-07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1F60-E711-42EE-9504-FC7BAEE59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08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F5-624F-4DC0-ADE1-0DB817008716}" type="datetimeFigureOut">
              <a:rPr lang="zh-CN" altLang="en-US" smtClean="0"/>
              <a:t>2022-05-07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1F60-E711-42EE-9504-FC7BAEE59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46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F5-624F-4DC0-ADE1-0DB817008716}" type="datetimeFigureOut">
              <a:rPr lang="zh-CN" altLang="en-US" smtClean="0"/>
              <a:t>2022-05-07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1F60-E711-42EE-9504-FC7BAEE59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2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F5-624F-4DC0-ADE1-0DB817008716}" type="datetimeFigureOut">
              <a:rPr lang="zh-CN" altLang="en-US" smtClean="0"/>
              <a:t>2022-05-07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1F60-E711-42EE-9504-FC7BAEE59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60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F5-624F-4DC0-ADE1-0DB817008716}" type="datetimeFigureOut">
              <a:rPr lang="zh-CN" altLang="en-US" smtClean="0"/>
              <a:t>2022-05-07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1F60-E711-42EE-9504-FC7BAEE59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94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F5-624F-4DC0-ADE1-0DB817008716}" type="datetimeFigureOut">
              <a:rPr lang="zh-CN" altLang="en-US" smtClean="0"/>
              <a:t>2022-05-07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1F60-E711-42EE-9504-FC7BAEE59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34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F5-624F-4DC0-ADE1-0DB817008716}" type="datetimeFigureOut">
              <a:rPr lang="zh-CN" altLang="en-US" smtClean="0"/>
              <a:t>2022-05-07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1F60-E711-42EE-9504-FC7BAEE59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4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F5-624F-4DC0-ADE1-0DB817008716}" type="datetimeFigureOut">
              <a:rPr lang="zh-CN" altLang="en-US" smtClean="0"/>
              <a:t>2022-05-07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1F60-E711-42EE-9504-FC7BAEE59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52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F5-624F-4DC0-ADE1-0DB817008716}" type="datetimeFigureOut">
              <a:rPr lang="zh-CN" altLang="en-US" smtClean="0"/>
              <a:t>2022-05-07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1F60-E711-42EE-9504-FC7BAEE59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21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47EF5-624F-4DC0-ADE1-0DB817008716}" type="datetimeFigureOut">
              <a:rPr lang="zh-CN" altLang="en-US" smtClean="0"/>
              <a:t>2022-05-07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81F60-E711-42EE-9504-FC7BAEE59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3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34720" y="1122363"/>
            <a:ext cx="5232400" cy="3774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87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郭亚</dc:creator>
  <cp:lastModifiedBy>郭亚</cp:lastModifiedBy>
  <cp:revision>1</cp:revision>
  <dcterms:created xsi:type="dcterms:W3CDTF">2022-05-07T08:58:09Z</dcterms:created>
  <dcterms:modified xsi:type="dcterms:W3CDTF">2022-05-07T08:58:19Z</dcterms:modified>
</cp:coreProperties>
</file>