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8"/>
  </p:notesMasterIdLst>
  <p:handoutMasterIdLst>
    <p:handoutMasterId r:id="rId9"/>
  </p:handoutMasterIdLst>
  <p:sldIdLst>
    <p:sldId id="257" r:id="rId5"/>
    <p:sldId id="389" r:id="rId6"/>
    <p:sldId id="3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7B8BC-031F-4B1E-B2D1-0F0ED9C12B33}" v="4" dt="2022-10-22T01:36:36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54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263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5116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177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499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710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01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963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916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35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139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3586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219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537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26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33" r:id="rId20"/>
    <p:sldLayoutId id="2147483687" r:id="rId21"/>
    <p:sldLayoutId id="2147483734" r:id="rId22"/>
    <p:sldLayoutId id="2147483696" r:id="rId23"/>
    <p:sldLayoutId id="2147483707" r:id="rId24"/>
    <p:sldLayoutId id="2147483697" r:id="rId25"/>
    <p:sldLayoutId id="2147483731" r:id="rId26"/>
    <p:sldLayoutId id="2147483693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 err="1"/>
              <a:t>VOiC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Dan Blanchette, James Lasso, Taylor Martin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223938" cy="1997855"/>
          </a:xfrm>
        </p:spPr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029301" cy="34155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Research &amp; Design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Planning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Proof of Concept/Prototype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Demo &amp; Final Submission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605" y="1232808"/>
            <a:ext cx="1635181" cy="21961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SQL Alchemy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Plotly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Bootstrap</a:t>
            </a:r>
          </a:p>
          <a:p>
            <a:pPr marL="0" indent="0"/>
            <a:endParaRPr lang="en-US" sz="1600" dirty="0"/>
          </a:p>
          <a:p>
            <a:endParaRPr lang="en-US" sz="1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2326B1-BC67-DB16-F80A-7F29484C6B98}"/>
              </a:ext>
            </a:extLst>
          </p:cNvPr>
          <p:cNvSpPr txBox="1"/>
          <p:nvPr/>
        </p:nvSpPr>
        <p:spPr>
          <a:xfrm>
            <a:off x="1385605" y="586477"/>
            <a:ext cx="240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Walbaum Display" panose="02070503090703020303" pitchFamily="18" charset="0"/>
              </a:rPr>
              <a:t>Tools Used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363EBCC-F8F5-424D-C6BB-6424A8A6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738" y="2620737"/>
            <a:ext cx="2847633" cy="599118"/>
          </a:xfrm>
        </p:spPr>
        <p:txBody>
          <a:bodyPr/>
          <a:lstStyle/>
          <a:p>
            <a:r>
              <a:rPr lang="en-US" dirty="0"/>
              <a:t>Design Plan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5D2DBA-B572-329A-BBB7-48AC3BBB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1593"/>
            <a:ext cx="12192000" cy="29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9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13d42eb-f842-4700-bff0-34af9a9da87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03771F8F30B46846F2061BAF6F30E" ma:contentTypeVersion="11" ma:contentTypeDescription="Create a new document." ma:contentTypeScope="" ma:versionID="28a728665e757b8e142181f673344d8b">
  <xsd:schema xmlns:xsd="http://www.w3.org/2001/XMLSchema" xmlns:xs="http://www.w3.org/2001/XMLSchema" xmlns:p="http://schemas.microsoft.com/office/2006/metadata/properties" xmlns:ns3="113d42eb-f842-4700-bff0-34af9a9da87a" xmlns:ns4="a516dc69-fbc4-4708-8551-993478f72e0d" targetNamespace="http://schemas.microsoft.com/office/2006/metadata/properties" ma:root="true" ma:fieldsID="a71f6a8f0d698ededec95b7a12703d9c" ns3:_="" ns4:_="">
    <xsd:import namespace="113d42eb-f842-4700-bff0-34af9a9da87a"/>
    <xsd:import namespace="a516dc69-fbc4-4708-8551-993478f72e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d42eb-f842-4700-bff0-34af9a9da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6dc69-fbc4-4708-8551-993478f72e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113d42eb-f842-4700-bff0-34af9a9da87a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a516dc69-fbc4-4708-8551-993478f72e0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9E502E-739B-44F0-8E65-3D6994141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3d42eb-f842-4700-bff0-34af9a9da87a"/>
    <ds:schemaRef ds:uri="a516dc69-fbc4-4708-8551-993478f72e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</TotalTime>
  <Words>41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Tw Cen MT</vt:lpstr>
      <vt:lpstr>Walbaum Display</vt:lpstr>
      <vt:lpstr>Circuit</vt:lpstr>
      <vt:lpstr>VOiC</vt:lpstr>
      <vt:lpstr>Project Outline</vt:lpstr>
      <vt:lpstr>Design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</dc:title>
  <dc:creator>Dan Blanchette</dc:creator>
  <cp:lastModifiedBy>Dan Blanchette</cp:lastModifiedBy>
  <cp:revision>2</cp:revision>
  <dcterms:created xsi:type="dcterms:W3CDTF">2022-10-22T00:27:11Z</dcterms:created>
  <dcterms:modified xsi:type="dcterms:W3CDTF">2022-10-22T01:38:17Z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0x01010074203771F8F30B46846F2061BAF6F30E</vt:lpwstr>
  </property>
</Properties>
</file>