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51978e3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51978e3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1978e3e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1978e3e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1978e3e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1978e3e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MngmmV8-a0X1W8UC1jRslRP0WUQywFD5P2dNKDuZbtM/edit#gid=1191123075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735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Status Report #2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2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Scosoft | Scoto | by Zach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50" y="398396"/>
            <a:ext cx="5727900" cy="25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First-person player controller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Basic graphics and HUD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Lighting and flashlight effect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Feature placeholder scripts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Launch menu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Level generation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Enemies and pickups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Weapon</a:t>
            </a:r>
            <a:endParaRPr sz="20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450" y="76200"/>
            <a:ext cx="1260350" cy="5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450" y="76200"/>
            <a:ext cx="1260350" cy="5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42516" l="14837" r="17535" t="5367"/>
          <a:stretch/>
        </p:blipFill>
        <p:spPr>
          <a:xfrm>
            <a:off x="1514212" y="271900"/>
            <a:ext cx="6115577" cy="45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 Progress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Gantt chart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https://docs.google.com/spreadsheets/d/1MngmmV8-a0X1W8UC1jRslRP0WUQywFD5P2dNKDuZbtM/edit#gid=1191123075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Progress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Individual: About 70 hours ($7,000) out of 403 predicted ($40,300)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Meetings: About 49.5 hours ($4,950) out of 60 predicted ($6,000)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 presentation: About 28 hours ($2,800) out of 26 predicted ($2,600)</a:t>
            </a:r>
            <a:endParaRPr sz="20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7450" y="76200"/>
            <a:ext cx="1260350" cy="5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