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3600" y="1787925"/>
            <a:ext cx="8915399" cy="2262781"/>
          </a:xfrm>
        </p:spPr>
        <p:txBody>
          <a:bodyPr/>
          <a:lstStyle/>
          <a:p>
            <a:r>
              <a:rPr lang="en-US" altLang="zh-CN" dirty="0"/>
              <a:t>INFSCI 2595 </a:t>
            </a:r>
            <a:br>
              <a:rPr lang="en-US" altLang="zh-CN" dirty="0"/>
            </a:br>
            <a:r>
              <a:rPr lang="en-US" altLang="zh-CN" dirty="0"/>
              <a:t>Final Project Interpretation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Jianwei Liu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999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096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Recommendation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622909"/>
            <a:ext cx="8915400" cy="4288313"/>
          </a:xfrm>
        </p:spPr>
        <p:txBody>
          <a:bodyPr/>
          <a:lstStyle/>
          <a:p>
            <a:pPr algn="just"/>
            <a:r>
              <a:rPr lang="en-US" altLang="zh-CN" dirty="0" smtClean="0"/>
              <a:t>Comparing the plots of </a:t>
            </a:r>
            <a:r>
              <a:rPr lang="en-US" altLang="zh-CN" dirty="0"/>
              <a:t>continuous response with respect to the most </a:t>
            </a:r>
            <a:r>
              <a:rPr lang="en-US" altLang="zh-CN" dirty="0" smtClean="0"/>
              <a:t>important inputs, we can see that response changes dramatically with x09 and x11, whereas the v plot has less variation. Also the lowest response for x is around -2, whereas for v it’s around -1. Hence I recommend x09 = 1 and x11 = 1 to minimize the </a:t>
            </a:r>
            <a:r>
              <a:rPr lang="en-US" altLang="zh-CN" dirty="0"/>
              <a:t>continuous </a:t>
            </a:r>
            <a:r>
              <a:rPr lang="en-US" altLang="zh-CN" dirty="0" smtClean="0"/>
              <a:t>response.</a:t>
            </a:r>
          </a:p>
          <a:p>
            <a:pPr algn="just"/>
            <a:r>
              <a:rPr lang="en-US" altLang="zh-CN" dirty="0" smtClean="0"/>
              <a:t> </a:t>
            </a:r>
            <a:r>
              <a:rPr lang="en-US" altLang="zh-CN" dirty="0"/>
              <a:t>Comparing the plots of event probability</a:t>
            </a:r>
            <a:r>
              <a:rPr lang="en-US" altLang="zh-CN" dirty="0" smtClean="0"/>
              <a:t> </a:t>
            </a:r>
            <a:r>
              <a:rPr lang="en-US" altLang="zh-CN" dirty="0"/>
              <a:t>with respect to the most important inputs, we can see that event probability</a:t>
            </a:r>
            <a:r>
              <a:rPr lang="en-US" altLang="zh-CN" dirty="0" smtClean="0"/>
              <a:t> </a:t>
            </a:r>
            <a:r>
              <a:rPr lang="en-US" altLang="zh-CN" dirty="0"/>
              <a:t>changes dramatically with </a:t>
            </a:r>
            <a:r>
              <a:rPr lang="en-US" altLang="zh-CN" dirty="0" smtClean="0"/>
              <a:t>v10, v12, v02 </a:t>
            </a:r>
            <a:r>
              <a:rPr lang="en-US" altLang="zh-CN" dirty="0"/>
              <a:t>and </a:t>
            </a:r>
            <a:r>
              <a:rPr lang="en-US" altLang="zh-CN" dirty="0" smtClean="0"/>
              <a:t>v04, </a:t>
            </a:r>
            <a:r>
              <a:rPr lang="en-US" altLang="zh-CN" dirty="0"/>
              <a:t>whereas the </a:t>
            </a:r>
            <a:r>
              <a:rPr lang="en-US" altLang="zh-CN" dirty="0" smtClean="0"/>
              <a:t>x </a:t>
            </a:r>
            <a:r>
              <a:rPr lang="en-US" altLang="zh-CN" dirty="0"/>
              <a:t>plot has less variation. Also the </a:t>
            </a:r>
            <a:r>
              <a:rPr lang="en-US" altLang="zh-CN" dirty="0" smtClean="0"/>
              <a:t>lowest </a:t>
            </a:r>
            <a:r>
              <a:rPr lang="en-US" altLang="zh-CN" dirty="0"/>
              <a:t>event probability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v </a:t>
            </a:r>
            <a:r>
              <a:rPr lang="en-US" altLang="zh-CN" dirty="0"/>
              <a:t>is </a:t>
            </a:r>
            <a:r>
              <a:rPr lang="en-US" altLang="zh-CN" dirty="0" smtClean="0"/>
              <a:t>0, </a:t>
            </a:r>
            <a:r>
              <a:rPr lang="en-US" altLang="zh-CN" dirty="0"/>
              <a:t>whereas for </a:t>
            </a:r>
            <a:r>
              <a:rPr lang="en-US" altLang="zh-CN" dirty="0" smtClean="0"/>
              <a:t>x </a:t>
            </a:r>
            <a:r>
              <a:rPr lang="en-US" altLang="zh-CN" dirty="0"/>
              <a:t>it’s around </a:t>
            </a:r>
            <a:r>
              <a:rPr lang="en-US" altLang="zh-CN" dirty="0" smtClean="0"/>
              <a:t>1/3. </a:t>
            </a:r>
            <a:r>
              <a:rPr lang="en-US" altLang="zh-CN" dirty="0"/>
              <a:t>Hence I recommend </a:t>
            </a:r>
            <a:r>
              <a:rPr lang="en-US" altLang="zh-CN" dirty="0" smtClean="0"/>
              <a:t>v02 = 0, v04 </a:t>
            </a:r>
            <a:r>
              <a:rPr lang="en-US" altLang="zh-CN" dirty="0"/>
              <a:t>= </a:t>
            </a:r>
            <a:r>
              <a:rPr lang="en-US" altLang="zh-CN" dirty="0" smtClean="0"/>
              <a:t>0 to 0.25, v10 = 0 to 1 </a:t>
            </a:r>
            <a:r>
              <a:rPr lang="en-US" altLang="zh-CN" dirty="0"/>
              <a:t>and </a:t>
            </a:r>
            <a:r>
              <a:rPr lang="en-US" altLang="zh-CN" dirty="0" smtClean="0"/>
              <a:t>v12 </a:t>
            </a:r>
            <a:r>
              <a:rPr lang="en-US" altLang="zh-CN" dirty="0"/>
              <a:t>= </a:t>
            </a:r>
            <a:r>
              <a:rPr lang="en-US" altLang="zh-CN" dirty="0" smtClean="0"/>
              <a:t>0 to1 </a:t>
            </a:r>
            <a:r>
              <a:rPr lang="en-US" altLang="zh-CN" dirty="0"/>
              <a:t>to minimize the continuous response.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27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most important inputs are showed below, starting with regression on x variables: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79" y="1898902"/>
            <a:ext cx="6263777" cy="3864464"/>
          </a:xfrm>
        </p:spPr>
      </p:pic>
    </p:spTree>
    <p:extLst>
      <p:ext uri="{BB962C8B-B14F-4D97-AF65-F5344CB8AC3E}">
        <p14:creationId xmlns:p14="http://schemas.microsoft.com/office/powerpoint/2010/main" val="28306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most important inputs </a:t>
            </a:r>
            <a:r>
              <a:rPr lang="en-US" altLang="zh-CN" sz="2400" dirty="0" smtClean="0"/>
              <a:t>for regression </a:t>
            </a:r>
            <a:r>
              <a:rPr lang="en-US" altLang="zh-CN" sz="2400" dirty="0"/>
              <a:t>on </a:t>
            </a:r>
            <a:r>
              <a:rPr lang="en-US" altLang="zh-CN" sz="2400" dirty="0" smtClean="0"/>
              <a:t>v </a:t>
            </a:r>
            <a:r>
              <a:rPr lang="en-US" altLang="zh-CN" sz="2400" dirty="0"/>
              <a:t>variables: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5" y="1905000"/>
            <a:ext cx="6466684" cy="3989649"/>
          </a:xfrm>
        </p:spPr>
      </p:pic>
    </p:spTree>
    <p:extLst>
      <p:ext uri="{BB962C8B-B14F-4D97-AF65-F5344CB8AC3E}">
        <p14:creationId xmlns:p14="http://schemas.microsoft.com/office/powerpoint/2010/main" val="351013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most important inputs for </a:t>
            </a:r>
            <a:r>
              <a:rPr lang="en-US" altLang="zh-CN" sz="2400" dirty="0" smtClean="0"/>
              <a:t>classification </a:t>
            </a:r>
            <a:r>
              <a:rPr lang="en-US" altLang="zh-CN" sz="2400" dirty="0"/>
              <a:t>on </a:t>
            </a:r>
            <a:r>
              <a:rPr lang="en-US" altLang="zh-CN" sz="2400" dirty="0" smtClean="0"/>
              <a:t>x </a:t>
            </a:r>
            <a:r>
              <a:rPr lang="en-US" altLang="zh-CN" sz="2400" dirty="0"/>
              <a:t>variables: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7" y="1905000"/>
            <a:ext cx="6466682" cy="3989648"/>
          </a:xfrm>
        </p:spPr>
      </p:pic>
    </p:spTree>
    <p:extLst>
      <p:ext uri="{BB962C8B-B14F-4D97-AF65-F5344CB8AC3E}">
        <p14:creationId xmlns:p14="http://schemas.microsoft.com/office/powerpoint/2010/main" val="254719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most important inputs for classification on </a:t>
            </a:r>
            <a:r>
              <a:rPr lang="en-US" altLang="zh-CN" sz="2400" dirty="0" smtClean="0"/>
              <a:t>v </a:t>
            </a:r>
            <a:r>
              <a:rPr lang="en-US" altLang="zh-CN" sz="2400" dirty="0"/>
              <a:t>variables: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7" y="1905001"/>
            <a:ext cx="6466682" cy="3989648"/>
          </a:xfrm>
        </p:spPr>
      </p:pic>
    </p:spTree>
    <p:extLst>
      <p:ext uri="{BB962C8B-B14F-4D97-AF65-F5344CB8AC3E}">
        <p14:creationId xmlns:p14="http://schemas.microsoft.com/office/powerpoint/2010/main" val="159746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/>
              <a:t>trends of the continuous response with respect to the most important </a:t>
            </a:r>
            <a:r>
              <a:rPr lang="en-US" altLang="zh-CN" sz="2400" dirty="0" smtClean="0"/>
              <a:t>x inputs are showed below: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67" y="1905001"/>
            <a:ext cx="6466682" cy="3989648"/>
          </a:xfrm>
        </p:spPr>
      </p:pic>
    </p:spTree>
    <p:extLst>
      <p:ext uri="{BB962C8B-B14F-4D97-AF65-F5344CB8AC3E}">
        <p14:creationId xmlns:p14="http://schemas.microsoft.com/office/powerpoint/2010/main" val="383917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trends of the continuous response with respect to the most important </a:t>
            </a:r>
            <a:r>
              <a:rPr lang="en-US" altLang="zh-CN" sz="2400" dirty="0" smtClean="0"/>
              <a:t>v </a:t>
            </a:r>
            <a:r>
              <a:rPr lang="en-US" altLang="zh-CN" sz="2400" dirty="0"/>
              <a:t>inputs are showed below: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55" y="1901785"/>
            <a:ext cx="6471894" cy="3992863"/>
          </a:xfrm>
        </p:spPr>
      </p:pic>
    </p:spTree>
    <p:extLst>
      <p:ext uri="{BB962C8B-B14F-4D97-AF65-F5344CB8AC3E}">
        <p14:creationId xmlns:p14="http://schemas.microsoft.com/office/powerpoint/2010/main" val="182333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trends of the event probability with respect to the most important x inputs are showed below: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11" y="1905521"/>
            <a:ext cx="6465838" cy="3989127"/>
          </a:xfrm>
        </p:spPr>
      </p:pic>
    </p:spTree>
    <p:extLst>
      <p:ext uri="{BB962C8B-B14F-4D97-AF65-F5344CB8AC3E}">
        <p14:creationId xmlns:p14="http://schemas.microsoft.com/office/powerpoint/2010/main" val="137864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trends of the event probability with respect to the most important </a:t>
            </a:r>
            <a:r>
              <a:rPr lang="en-US" altLang="zh-CN" sz="2400" dirty="0" smtClean="0"/>
              <a:t>v </a:t>
            </a:r>
            <a:r>
              <a:rPr lang="en-US" altLang="zh-CN" sz="2400" dirty="0"/>
              <a:t>inputs are showed below: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11" y="1905521"/>
            <a:ext cx="6465838" cy="3989127"/>
          </a:xfrm>
        </p:spPr>
      </p:pic>
    </p:spTree>
    <p:extLst>
      <p:ext uri="{BB962C8B-B14F-4D97-AF65-F5344CB8AC3E}">
        <p14:creationId xmlns:p14="http://schemas.microsoft.com/office/powerpoint/2010/main" val="416326254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277</Words>
  <Application>Microsoft Office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幼圆</vt:lpstr>
      <vt:lpstr>Arial</vt:lpstr>
      <vt:lpstr>Century Gothic</vt:lpstr>
      <vt:lpstr>Wingdings 3</vt:lpstr>
      <vt:lpstr>丝状</vt:lpstr>
      <vt:lpstr>INFSCI 2595  Final Project Interpretation</vt:lpstr>
      <vt:lpstr>The most important inputs are showed below, starting with regression on x variables:</vt:lpstr>
      <vt:lpstr>The most important inputs for regression on v variables:</vt:lpstr>
      <vt:lpstr>The most important inputs for classification on x variables:</vt:lpstr>
      <vt:lpstr>The most important inputs for classification on v variables:</vt:lpstr>
      <vt:lpstr>The trends of the continuous response with respect to the most important x inputs are showed below:</vt:lpstr>
      <vt:lpstr>The trends of the continuous response with respect to the most important v inputs are showed below:</vt:lpstr>
      <vt:lpstr>The trends of the event probability with respect to the most important x inputs are showed below:</vt:lpstr>
      <vt:lpstr>The trends of the event probability with respect to the most important v inputs are showed below: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INFSCI 2595  Final Project Interpretation</dc:title>
  <dc:creator>Liu, Jianwei</dc:creator>
  <cp:lastModifiedBy>Liu, Jianwei</cp:lastModifiedBy>
  <cp:revision>4</cp:revision>
  <dcterms:created xsi:type="dcterms:W3CDTF">2021-12-12T23:02:24Z</dcterms:created>
  <dcterms:modified xsi:type="dcterms:W3CDTF">2021-12-12T23:41:55Z</dcterms:modified>
</cp:coreProperties>
</file>