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824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E77D-5E17-43D6-9914-F1A09552B804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A918-1C2E-4CE1-8BBB-8A3D6F8E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7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E77D-5E17-43D6-9914-F1A09552B804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A918-1C2E-4CE1-8BBB-8A3D6F8E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E77D-5E17-43D6-9914-F1A09552B804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A918-1C2E-4CE1-8BBB-8A3D6F8E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E77D-5E17-43D6-9914-F1A09552B804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A918-1C2E-4CE1-8BBB-8A3D6F8E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2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E77D-5E17-43D6-9914-F1A09552B804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A918-1C2E-4CE1-8BBB-8A3D6F8E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E77D-5E17-43D6-9914-F1A09552B804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A918-1C2E-4CE1-8BBB-8A3D6F8E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E77D-5E17-43D6-9914-F1A09552B804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A918-1C2E-4CE1-8BBB-8A3D6F8E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5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E77D-5E17-43D6-9914-F1A09552B804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A918-1C2E-4CE1-8BBB-8A3D6F8E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1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E77D-5E17-43D6-9914-F1A09552B804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A918-1C2E-4CE1-8BBB-8A3D6F8E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3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E77D-5E17-43D6-9914-F1A09552B804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A918-1C2E-4CE1-8BBB-8A3D6F8E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1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E77D-5E17-43D6-9914-F1A09552B804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A918-1C2E-4CE1-8BBB-8A3D6F8E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EE77D-5E17-43D6-9914-F1A09552B804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A918-1C2E-4CE1-8BBB-8A3D6F8E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8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hruser\Desktop\16673431158_6143c1a845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800" y="-41151"/>
            <a:ext cx="10591800" cy="689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2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1493774" y="1567190"/>
            <a:ext cx="5613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nformation </a:t>
            </a:r>
            <a:r>
              <a:rPr lang="en-US" sz="2800" dirty="0"/>
              <a:t>about </a:t>
            </a:r>
            <a:r>
              <a:rPr lang="en-US" sz="2800" dirty="0" smtClean="0"/>
              <a:t>the business</a:t>
            </a:r>
            <a:endParaRPr lang="en-US" sz="2800" dirty="0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1706392" y="2633990"/>
            <a:ext cx="4470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Mission </a:t>
            </a:r>
            <a:r>
              <a:rPr lang="en-US" sz="2800"/>
              <a:t>Statement</a:t>
            </a: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341374" y="3776990"/>
            <a:ext cx="5814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Key </a:t>
            </a:r>
            <a:r>
              <a:rPr lang="en-US" sz="2800" smtClean="0"/>
              <a:t>Industry information</a:t>
            </a:r>
            <a:endParaRPr lang="en-US" sz="2800"/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77508" y="4777770"/>
            <a:ext cx="3901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K</a:t>
            </a:r>
            <a:r>
              <a:rPr lang="en-US" sz="2800" smtClean="0"/>
              <a:t>ey competitors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5796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533400"/>
            <a:ext cx="3721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Background Information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55685" y="1447800"/>
            <a:ext cx="68663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October 2008  Sataoshi Nakamoto </a:t>
            </a:r>
            <a:r>
              <a:rPr lang="en-US" sz="2400" dirty="0"/>
              <a:t>publishes a paper through a </a:t>
            </a:r>
            <a:r>
              <a:rPr lang="en-US" sz="2400" dirty="0" smtClean="0"/>
              <a:t>metzdowd.com, a </a:t>
            </a:r>
            <a:r>
              <a:rPr lang="en-US" sz="2400" dirty="0"/>
              <a:t>cryptography </a:t>
            </a:r>
            <a:r>
              <a:rPr lang="en-US" sz="2400" dirty="0" smtClean="0"/>
              <a:t>mailing list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white paper described the Bitcoin </a:t>
            </a:r>
            <a:r>
              <a:rPr lang="en-US" sz="2400" dirty="0" smtClean="0"/>
              <a:t>currency a peer to peer electronic cash system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Effectively </a:t>
            </a:r>
            <a:r>
              <a:rPr lang="en-US" sz="2400" dirty="0"/>
              <a:t>solves the double spend </a:t>
            </a:r>
            <a:r>
              <a:rPr lang="en-US" sz="2400" dirty="0" smtClean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</a:t>
            </a:r>
            <a:r>
              <a:rPr lang="en-US" sz="2400" dirty="0" smtClean="0"/>
              <a:t>November </a:t>
            </a:r>
            <a:r>
              <a:rPr lang="en-US" sz="2400" dirty="0"/>
              <a:t>Bitcoin project registered and posted to a public development forum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6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533400"/>
            <a:ext cx="312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to get a Bitcoin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55686" y="1905000"/>
            <a:ext cx="68663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Make one:    bitcoin mining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Find someone who has one and trade them for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Good, Service or Government Currency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24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472898"/>
            <a:ext cx="6781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mission is to provide a safe and reliable place for customers to exchange currency.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533400"/>
            <a:ext cx="2912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Mission Statement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56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533400"/>
            <a:ext cx="323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Crypto Exchange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29410" y="1524000"/>
            <a:ext cx="68663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Trading government currency (e.g., US dollar) for crypto currency (e.g., Bitcoin)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MtGox launched in July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By 2013 handling 70% trading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February 2014  hackers break into exchange and MtGox forced suspended trading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41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533400"/>
            <a:ext cx="2407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Industry trends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55686" y="1981200"/>
            <a:ext cx="68663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Trading Volume and </a:t>
            </a:r>
            <a:r>
              <a:rPr lang="en-US" sz="2400" dirty="0" smtClean="0"/>
              <a:t>number of users </a:t>
            </a:r>
            <a:r>
              <a:rPr lang="en-US" sz="2400" dirty="0"/>
              <a:t>is </a:t>
            </a:r>
            <a:r>
              <a:rPr lang="en-US" sz="2400" dirty="0" smtClean="0"/>
              <a:t>growing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New regulation and </a:t>
            </a:r>
            <a:r>
              <a:rPr lang="en-US" sz="2400" dirty="0" smtClean="0"/>
              <a:t>licensing is encouraging safer practices among exchanges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Governments </a:t>
            </a:r>
            <a:r>
              <a:rPr lang="en-US" sz="2400" dirty="0"/>
              <a:t>and </a:t>
            </a:r>
            <a:r>
              <a:rPr lang="en-US" sz="2400" dirty="0" smtClean="0"/>
              <a:t>Banks </a:t>
            </a:r>
            <a:r>
              <a:rPr lang="en-US" sz="2400" dirty="0"/>
              <a:t>around the world developing policies to deal with new currencies</a:t>
            </a:r>
          </a:p>
        </p:txBody>
      </p:sp>
    </p:spTree>
    <p:extLst>
      <p:ext uri="{BB962C8B-B14F-4D97-AF65-F5344CB8AC3E}">
        <p14:creationId xmlns:p14="http://schemas.microsoft.com/office/powerpoint/2010/main" val="6272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199"/>
            <a:ext cx="7010400" cy="431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62200" y="533400"/>
            <a:ext cx="2583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Key Competitors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56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62200" y="533400"/>
            <a:ext cx="2583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Key Competitors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79241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3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186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NYU College of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ehruser</dc:creator>
  <cp:lastModifiedBy>Admin</cp:lastModifiedBy>
  <cp:revision>9</cp:revision>
  <dcterms:created xsi:type="dcterms:W3CDTF">2015-09-16T22:46:07Z</dcterms:created>
  <dcterms:modified xsi:type="dcterms:W3CDTF">2015-09-17T20:04:17Z</dcterms:modified>
</cp:coreProperties>
</file>