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99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35284-8458-4137-9BA9-84FF447E451C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5D523-5518-43C1-B8FB-9934800CA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14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35284-8458-4137-9BA9-84FF447E451C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5D523-5518-43C1-B8FB-9934800CA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289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35284-8458-4137-9BA9-84FF447E451C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5D523-5518-43C1-B8FB-9934800CA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85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35284-8458-4137-9BA9-84FF447E451C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5D523-5518-43C1-B8FB-9934800CA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96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35284-8458-4137-9BA9-84FF447E451C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5D523-5518-43C1-B8FB-9934800CA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91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35284-8458-4137-9BA9-84FF447E451C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5D523-5518-43C1-B8FB-9934800CA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88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35284-8458-4137-9BA9-84FF447E451C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5D523-5518-43C1-B8FB-9934800CA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96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35284-8458-4137-9BA9-84FF447E451C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5D523-5518-43C1-B8FB-9934800CA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35284-8458-4137-9BA9-84FF447E451C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5D523-5518-43C1-B8FB-9934800CA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183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35284-8458-4137-9BA9-84FF447E451C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5D523-5518-43C1-B8FB-9934800CA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9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35284-8458-4137-9BA9-84FF447E451C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5D523-5518-43C1-B8FB-9934800CA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58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35284-8458-4137-9BA9-84FF447E451C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5D523-5518-43C1-B8FB-9934800CA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62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2257" y="3677194"/>
            <a:ext cx="1828800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Reception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653143"/>
            <a:ext cx="914400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CEO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09057" y="642257"/>
            <a:ext cx="914400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CFO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38600" y="642257"/>
            <a:ext cx="914400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CIO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181600" y="642257"/>
            <a:ext cx="914400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CTO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971800" y="653143"/>
            <a:ext cx="914400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CCO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9600" y="1752600"/>
            <a:ext cx="914400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COO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31371" y="2895600"/>
            <a:ext cx="1828800" cy="54864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 reps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257800" y="2762794"/>
            <a:ext cx="1828800" cy="1828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Center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082143" y="1833154"/>
            <a:ext cx="731520" cy="7315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279571" y="1813560"/>
            <a:ext cx="731520" cy="7315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743200" y="1752600"/>
            <a:ext cx="914400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Pantry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093029" y="2762794"/>
            <a:ext cx="914400" cy="1828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Bathroom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743200" y="2762794"/>
            <a:ext cx="914400" cy="1828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Bathroom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100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16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NYU Langone Medical Center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</cp:revision>
  <dcterms:created xsi:type="dcterms:W3CDTF">2015-12-04T19:13:57Z</dcterms:created>
  <dcterms:modified xsi:type="dcterms:W3CDTF">2015-12-05T18:39:07Z</dcterms:modified>
</cp:coreProperties>
</file>