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3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4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1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5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7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0E48-ADC3-442F-80D2-9ED6B14A236C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469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your business? Modified elevator pitch?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3048000"/>
            <a:ext cx="4544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Currency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Wake of financial melt 2007 bitcoin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and transaction growing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4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500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Promotion - Metrics projection (Lifetime Value e.g.)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2514600"/>
            <a:ext cx="475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Media: Facebook, Twitter, Reddit, LinkedIn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7306" y="3388309"/>
            <a:ext cx="201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Bitcoin conferences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0510" y="4114800"/>
            <a:ext cx="16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 campaigns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876800"/>
            <a:ext cx="515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Chart of customer growth rates and revenue projects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3596" y="5715000"/>
            <a:ext cx="526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key industry trends, price and transaction 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718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- (Break even analysis) (How promotion gets you to break even point)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27622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7800" y="2667000"/>
            <a:ext cx="28823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trade value $1</a:t>
            </a:r>
          </a:p>
          <a:p>
            <a:r>
              <a:rPr lang="en-US" dirty="0"/>
              <a:t>No withdraw fees</a:t>
            </a:r>
          </a:p>
          <a:p>
            <a:r>
              <a:rPr lang="en-US" dirty="0"/>
              <a:t>Minimum withdraw value $1</a:t>
            </a:r>
          </a:p>
          <a:p>
            <a:r>
              <a:rPr lang="nl-NL" dirty="0"/>
              <a:t>No maker fees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5540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- Key Processes, Org Charts, Role Descriptions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2514600"/>
            <a:ext cx="21691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Payrole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Deposit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Withdraw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 trade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534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Financials - Overview/Highlights (Revenue 3Yr, PL 3 </a:t>
            </a:r>
            <a:r>
              <a:rPr lang="en-US" dirty="0" err="1" smtClean="0"/>
              <a:t>Yrs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5146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&amp;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we need from you (money, expertise), this is what we will be willing to give you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2667000"/>
            <a:ext cx="784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startup money to build exchange software, setup office and </a:t>
            </a:r>
            <a:r>
              <a:rPr lang="en-US" dirty="0" err="1" smtClean="0"/>
              <a:t>aquire</a:t>
            </a:r>
            <a:r>
              <a:rPr lang="en-US" dirty="0" smtClean="0"/>
              <a:t> </a:t>
            </a:r>
            <a:r>
              <a:rPr lang="en-US" dirty="0" err="1" smtClean="0"/>
              <a:t>licencing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4267200"/>
            <a:ext cx="335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give owner ship of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 Plan (IPO, Divest) Maybe or maybe not since it may be included in the previous point?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38400" y="4191000"/>
            <a:ext cx="51078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 of three key assets;</a:t>
            </a:r>
          </a:p>
          <a:p>
            <a:endParaRPr lang="en-US" dirty="0"/>
          </a:p>
          <a:p>
            <a:r>
              <a:rPr lang="en-US" dirty="0" smtClean="0"/>
              <a:t>Customers</a:t>
            </a:r>
          </a:p>
          <a:p>
            <a:endParaRPr lang="en-US" dirty="0"/>
          </a:p>
          <a:p>
            <a:r>
              <a:rPr lang="en-US" dirty="0" smtClean="0"/>
              <a:t>Exchange software</a:t>
            </a:r>
          </a:p>
          <a:p>
            <a:endParaRPr lang="en-US" dirty="0"/>
          </a:p>
          <a:p>
            <a:r>
              <a:rPr lang="en-US" dirty="0" err="1" smtClean="0"/>
              <a:t>Licences</a:t>
            </a:r>
            <a:r>
              <a:rPr lang="en-US" dirty="0" smtClean="0"/>
              <a:t> (as much as 100,000 in legal / account fees)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2514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plan to leave exchange, maintain ownership, slowly lessen daily activities involving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3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278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Mission Statement - Explain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438400"/>
            <a:ext cx="8259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mission is to provide a safe and reliable place for customers to exchange currency.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603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do you think you’ll be in 5 years (Couple of sentences)?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05000" y="3124200"/>
            <a:ext cx="5496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Successful running an exchange. </a:t>
            </a:r>
          </a:p>
          <a:p>
            <a:r>
              <a:rPr lang="en-US" dirty="0" smtClean="0"/>
              <a:t>Hoping to acquire 5-10% of total trading volume.</a:t>
            </a:r>
          </a:p>
          <a:p>
            <a:r>
              <a:rPr lang="en-US" dirty="0" smtClean="0"/>
              <a:t>Expand into foreign markets especially China and Europe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570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Brief summary of Industry (STEP Analysis, Porter’s 5 forces)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914400"/>
            <a:ext cx="6662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</a:t>
            </a:r>
          </a:p>
          <a:p>
            <a:r>
              <a:rPr lang="en-US" dirty="0"/>
              <a:t>O</a:t>
            </a:r>
            <a:r>
              <a:rPr lang="en-US" dirty="0" smtClean="0"/>
              <a:t>pportunity: Distrust of banking industry creating need to alternative</a:t>
            </a:r>
          </a:p>
          <a:p>
            <a:r>
              <a:rPr lang="en-US" dirty="0" smtClean="0"/>
              <a:t>Threat: Mistrust and connection to blank market tarnish 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1336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</a:t>
            </a:r>
          </a:p>
          <a:p>
            <a:r>
              <a:rPr lang="en-US" dirty="0"/>
              <a:t>O</a:t>
            </a:r>
            <a:r>
              <a:rPr lang="en-US" dirty="0" smtClean="0"/>
              <a:t>pportunity: Block chain technology make </a:t>
            </a:r>
            <a:r>
              <a:rPr lang="en-US" dirty="0" err="1" smtClean="0"/>
              <a:t>transfering</a:t>
            </a:r>
            <a:r>
              <a:rPr lang="en-US" dirty="0" smtClean="0"/>
              <a:t> money </a:t>
            </a:r>
            <a:r>
              <a:rPr lang="en-US" dirty="0" err="1" smtClean="0"/>
              <a:t>quicker,safer</a:t>
            </a:r>
            <a:r>
              <a:rPr lang="en-US" dirty="0" smtClean="0"/>
              <a:t> and less expensive</a:t>
            </a:r>
          </a:p>
          <a:p>
            <a:r>
              <a:rPr lang="en-US" dirty="0" smtClean="0"/>
              <a:t>Threat: Vulnerable to hacking and theft. relies on the unbreakable nature of current encryption systems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114800"/>
            <a:ext cx="7859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Economic trends</a:t>
            </a:r>
          </a:p>
          <a:p>
            <a:r>
              <a:rPr lang="en-US" dirty="0" smtClean="0"/>
              <a:t>Opportunity:  Online sales grow, crypto currency very good for online transactions</a:t>
            </a:r>
          </a:p>
          <a:p>
            <a:r>
              <a:rPr lang="en-US" dirty="0" smtClean="0"/>
              <a:t>Threat:  Poor economy could limit online sales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4736" y="5410200"/>
            <a:ext cx="7864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Political and Regulatory Factors</a:t>
            </a:r>
          </a:p>
          <a:p>
            <a:r>
              <a:rPr lang="en-US" dirty="0" smtClean="0"/>
              <a:t>Opportunity:  New </a:t>
            </a:r>
            <a:r>
              <a:rPr lang="en-US" dirty="0"/>
              <a:t>Y</a:t>
            </a:r>
            <a:r>
              <a:rPr lang="en-US" dirty="0" smtClean="0"/>
              <a:t>ork state established the BitLicense, first of its kind</a:t>
            </a:r>
          </a:p>
          <a:p>
            <a:r>
              <a:rPr lang="en-US" dirty="0" smtClean="0"/>
              <a:t>Threat:  Governments through out the world still developing regulatory systems for crypto currencies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4426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Competitor Analysis, Key Players, Critical Success Factors, Competitors most vulnerable to you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4800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Critical </a:t>
            </a:r>
            <a:r>
              <a:rPr lang="en-US" dirty="0" err="1" smtClean="0"/>
              <a:t>suscess</a:t>
            </a:r>
            <a:r>
              <a:rPr lang="en-US" dirty="0" smtClean="0"/>
              <a:t>:  Price, Customer service, Available products,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9142" y="3991104"/>
            <a:ext cx="542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http://coinmarketcap.com/currencies/volume/24-hour/</a:t>
            </a:r>
          </a:p>
        </p:txBody>
      </p:sp>
      <p:pic>
        <p:nvPicPr>
          <p:cNvPr id="1026" name="Picture 2" descr="H:\apps\xp\desktop\HOME\SCHOOL\Business\TODO\2-Monday\marketsh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4892675" cy="230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are you going to create the company (your background) and put team together? Org Charts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95594" y="1447800"/>
            <a:ext cx="475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Been in the computer industry for 30 plus years. </a:t>
            </a:r>
          </a:p>
          <a:p>
            <a:r>
              <a:rPr lang="en-US" dirty="0" smtClean="0"/>
              <a:t>Watching crypto currency for years</a:t>
            </a:r>
          </a:p>
          <a:p>
            <a:r>
              <a:rPr lang="en-US" dirty="0" smtClean="0"/>
              <a:t>Active day trader on several exchanges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11" y="3124200"/>
            <a:ext cx="5330825" cy="30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1" y="9906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Segmentation - Go through key segments - Challenges? Mold below for key segments: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2667000"/>
            <a:ext cx="29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People who want buy bitcoin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311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People who want to sell bitcoin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1" y="4800600"/>
            <a:ext cx="288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traders looking for profit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943600"/>
            <a:ext cx="426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Challenge:  </a:t>
            </a:r>
            <a:r>
              <a:rPr lang="en-US" dirty="0" err="1" smtClean="0"/>
              <a:t>Atract</a:t>
            </a:r>
            <a:r>
              <a:rPr lang="en-US" dirty="0" smtClean="0"/>
              <a:t> users and trading 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2209800"/>
            <a:ext cx="81243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/>
              <a:t>Deposit and withdraw USD</a:t>
            </a:r>
          </a:p>
          <a:p>
            <a:pPr lvl="0"/>
            <a:r>
              <a:rPr lang="en-US" dirty="0"/>
              <a:t>Deposit and withdraw BTC, LTC</a:t>
            </a:r>
          </a:p>
          <a:p>
            <a:pPr lvl="0"/>
            <a:r>
              <a:rPr lang="en-US" dirty="0"/>
              <a:t>Trading pair BTC/USD, LTC/USD</a:t>
            </a:r>
          </a:p>
          <a:p>
            <a:pPr lvl="0"/>
            <a:r>
              <a:rPr lang="en-US" dirty="0"/>
              <a:t>Full API</a:t>
            </a:r>
          </a:p>
          <a:p>
            <a:pPr lvl="0"/>
            <a:r>
              <a:rPr lang="en-US" dirty="0"/>
              <a:t>Secure cold wallet storage to hold crypto-currencies</a:t>
            </a:r>
          </a:p>
          <a:p>
            <a:pPr lvl="0"/>
            <a:r>
              <a:rPr lang="en-US" dirty="0"/>
              <a:t>Two-factor authentication</a:t>
            </a:r>
          </a:p>
          <a:p>
            <a:pPr lvl="0"/>
            <a:r>
              <a:rPr lang="en-US" dirty="0"/>
              <a:t>Smart phone wallet app</a:t>
            </a:r>
          </a:p>
          <a:p>
            <a:pPr lvl="0"/>
            <a:r>
              <a:rPr lang="en-US" dirty="0"/>
              <a:t>Encrypted hot wallet protection</a:t>
            </a:r>
          </a:p>
          <a:p>
            <a:pPr lvl="0"/>
            <a:r>
              <a:rPr lang="en-US" dirty="0"/>
              <a:t>Multiple deposit / withdraw options; Cash, Linked debit/credit account, wire transfer</a:t>
            </a:r>
          </a:p>
          <a:p>
            <a:pPr lvl="0"/>
            <a:r>
              <a:rPr lang="en-US" dirty="0"/>
              <a:t>Merchant wallet / payment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906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19200" y="2133600"/>
            <a:ext cx="258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Operate in </a:t>
            </a:r>
            <a:r>
              <a:rPr lang="en-US" dirty="0" err="1" smtClean="0"/>
              <a:t>Manhatten</a:t>
            </a:r>
            <a:r>
              <a:rPr lang="en-US" dirty="0" smtClean="0"/>
              <a:t> 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3657600"/>
            <a:ext cx="63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 channel system, Web portal, </a:t>
            </a:r>
            <a:r>
              <a:rPr lang="en-US" dirty="0" err="1" smtClean="0"/>
              <a:t>mobil</a:t>
            </a:r>
            <a:r>
              <a:rPr lang="en-US" dirty="0" smtClean="0"/>
              <a:t> apps, in person, web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181600"/>
            <a:ext cx="23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service is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592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2015-12-07T16:09:54Z</dcterms:created>
  <dcterms:modified xsi:type="dcterms:W3CDTF">2015-12-07T22:16:28Z</dcterms:modified>
</cp:coreProperties>
</file>