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00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60000"/>
              </a:srgbClr>
            </a:gs>
            <a:gs pos="47000">
              <a:srgbClr val="85C2FF">
                <a:alpha val="60000"/>
              </a:srgbClr>
            </a:gs>
            <a:gs pos="100000">
              <a:schemeClr val="tx2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1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Currency Exchange</a:t>
            </a:r>
            <a:endParaRPr lang="en-US" sz="4000" dirty="0"/>
          </a:p>
        </p:txBody>
      </p:sp>
      <p:pic>
        <p:nvPicPr>
          <p:cNvPr id="1026" name="Picture 2" descr="H:\apps\xp\desktop\dol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579">
            <a:off x="1420099" y="2362199"/>
            <a:ext cx="1893887" cy="30258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bitco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377">
            <a:off x="5139560" y="2709475"/>
            <a:ext cx="2978150" cy="27855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Place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1752600"/>
            <a:ext cx="30450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Direct Channel </a:t>
            </a:r>
            <a:r>
              <a:rPr lang="en-US" sz="2400" b="1" dirty="0"/>
              <a:t>S</a:t>
            </a:r>
            <a:r>
              <a:rPr lang="en-US" sz="2400" b="1" dirty="0" smtClean="0"/>
              <a:t>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portal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eb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person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5562600"/>
            <a:ext cx="272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Customer </a:t>
            </a:r>
            <a:r>
              <a:rPr lang="en-US" sz="2800" dirty="0"/>
              <a:t>S</a:t>
            </a:r>
            <a:r>
              <a:rPr lang="en-US" sz="2800" dirty="0" smtClean="0"/>
              <a:t>ervice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21446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Main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York, NY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Data Centers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Virginia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Promotion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29883" y="1600200"/>
            <a:ext cx="1813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Twitter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Reddit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LinkedIn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0726" y="1985664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Bitcoin conferences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657600"/>
            <a:ext cx="222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Print campaigns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Magazine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Newspaper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Price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3046274"/>
            <a:ext cx="3322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maker fees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trade </a:t>
            </a:r>
            <a:r>
              <a:rPr lang="en-US" sz="2400" dirty="0" smtClean="0"/>
              <a:t>$</a:t>
            </a:r>
            <a:r>
              <a:rPr lang="en-US" sz="24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withdraw $1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810000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5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2346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Human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Hire employee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Process payroll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24797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Deposit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Withdraw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Post bid / 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Fill order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56629" y="1577876"/>
            <a:ext cx="273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 customer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Financials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400800" y="838200"/>
            <a:ext cx="2278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Start-up Funding</a:t>
            </a:r>
            <a:endParaRPr lang="en-US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$</a:t>
            </a:r>
            <a:r>
              <a:rPr lang="en-US" sz="2000" smtClean="0"/>
              <a:t>1,000,000 Total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$500,000 debt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$500,000 equity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324100" cy="346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247900"/>
            <a:ext cx="2324100" cy="346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1496"/>
            <a:ext cx="2324100" cy="346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190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</a:t>
            </a:r>
            <a:r>
              <a:rPr lang="en-US" sz="2400" b="1" dirty="0" smtClean="0"/>
              <a:t>hat we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Money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0685" y="4724330"/>
            <a:ext cx="41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Will we offer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Partial ownership of company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48137" y="2263676"/>
            <a:ext cx="3514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Why we need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uild </a:t>
            </a:r>
            <a:r>
              <a:rPr lang="en-US" sz="2400" dirty="0"/>
              <a:t>exchange </a:t>
            </a:r>
            <a:r>
              <a:rPr lang="en-US" sz="2400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etup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cquire BitLincense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Help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Exit Plan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546157" y="3200400"/>
            <a:ext cx="3763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ey assets that could be sold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Exchange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BitLincense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78098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plan to leave exchange or give up ownership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Questions</a:t>
            </a:r>
            <a:endParaRPr lang="en-US" sz="4000" dirty="0"/>
          </a:p>
        </p:txBody>
      </p:sp>
      <p:pic>
        <p:nvPicPr>
          <p:cNvPr id="2050" name="Picture 2" descr="H:\apps\xp\desktop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704">
            <a:off x="3762374" y="2133599"/>
            <a:ext cx="1952625" cy="34113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Business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299713" y="1676400"/>
            <a:ext cx="5468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Wake of financial </a:t>
            </a:r>
            <a:r>
              <a:rPr lang="en-US" sz="2000" dirty="0" smtClean="0"/>
              <a:t>meltdown Bitcoin was created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of Bitcoin is growing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Our business is to operate a currency </a:t>
            </a:r>
            <a:r>
              <a:rPr lang="en-US" sz="2000" dirty="0"/>
              <a:t>e</a:t>
            </a:r>
            <a:r>
              <a:rPr lang="en-US" sz="2000" dirty="0" smtClean="0"/>
              <a:t>xchange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Exchange US Dollars for Bitcoin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808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mission is to provide a safe and reliable place for customers to exchange </a:t>
            </a:r>
            <a:r>
              <a:rPr lang="en-US" sz="2400" dirty="0" smtClean="0"/>
              <a:t>currency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Year Plan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696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the end of 5 years we will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Designed the software to operate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Obtained 1 million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Created web portal customers can use to interact with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Open the exchange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at least 5% total trading volume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Develop and release a smart phone wallet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Release software merchants can use to except Bitcoin payments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96" y="381000"/>
            <a:ext cx="2170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Industry</a:t>
            </a:r>
          </a:p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pic>
        <p:nvPicPr>
          <p:cNvPr id="1026" name="Picture 2" descr="H:\apps\xp\desktop\HOME\SCHOOL\Business\TODO\bitcoin 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86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HOME\SCHOOL\Business\TODO\transaction_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6" y="3886200"/>
            <a:ext cx="5484019" cy="26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STEP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3856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O</a:t>
            </a:r>
            <a:r>
              <a:rPr lang="en-US" sz="2400" i="1" dirty="0" smtClean="0"/>
              <a:t>pportunity: </a:t>
            </a:r>
            <a:r>
              <a:rPr lang="en-US" sz="2400" dirty="0" smtClean="0"/>
              <a:t>Too Big to Fail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Threat: </a:t>
            </a:r>
            <a:r>
              <a:rPr lang="en-US" sz="2400" dirty="0" smtClean="0"/>
              <a:t>Silk Road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960674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O</a:t>
            </a:r>
            <a:r>
              <a:rPr lang="en-US" sz="2400" i="1" dirty="0" smtClean="0"/>
              <a:t>pportunity</a:t>
            </a:r>
            <a:r>
              <a:rPr lang="en-US" sz="2400" dirty="0" smtClean="0"/>
              <a:t>: Block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Hackers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53155" y="1600200"/>
            <a:ext cx="4238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Economic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Opportunity</a:t>
            </a:r>
            <a:r>
              <a:rPr lang="en-US" sz="2400" dirty="0" smtClean="0"/>
              <a:t>:  Growth of online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 Poor economy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343400"/>
            <a:ext cx="4653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Political and Regulatory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Opportunity</a:t>
            </a:r>
            <a:r>
              <a:rPr lang="en-US" sz="2400" dirty="0" smtClean="0"/>
              <a:t>:  NYS BitLicense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smtClean="0"/>
              <a:t>Threat</a:t>
            </a:r>
            <a:r>
              <a:rPr lang="en-US" sz="2400" dirty="0" smtClean="0"/>
              <a:t>:  Government regulation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Competition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94510" y="5892703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Critical </a:t>
            </a:r>
            <a:r>
              <a:rPr lang="en-US" sz="2000" i="1" dirty="0"/>
              <a:t>S</a:t>
            </a:r>
            <a:r>
              <a:rPr lang="en-US" sz="2000" i="1" dirty="0" smtClean="0"/>
              <a:t>uccess Factors:  </a:t>
            </a:r>
            <a:r>
              <a:rPr lang="en-US" sz="2000" dirty="0" smtClean="0"/>
              <a:t>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036" y="5151384"/>
            <a:ext cx="375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://coinmarketcap.com/currencies/volume/24-hour/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199"/>
            <a:ext cx="5334000" cy="38118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Team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420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4923472"/>
            <a:ext cx="391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President and CEO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25 year programming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Active trader over 3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Segmentation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440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buy bitcoin</a:t>
            </a:r>
          </a:p>
          <a:p>
            <a:r>
              <a:rPr lang="en-US" sz="2000" dirty="0" smtClean="0"/>
              <a:t>	Shoppers, Donations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34749" y="2895600"/>
            <a:ext cx="552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to sell bitcoin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Miners, Merchants, International transfers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81812" y="4267200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raders looking for profit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638800"/>
            <a:ext cx="571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Challenge:</a:t>
            </a:r>
            <a:r>
              <a:rPr lang="en-US" sz="2400" dirty="0" smtClean="0"/>
              <a:t>  Attract </a:t>
            </a:r>
            <a:r>
              <a:rPr lang="en-US" sz="2400" b="1" dirty="0" smtClean="0"/>
              <a:t>users</a:t>
            </a:r>
            <a:r>
              <a:rPr lang="en-US" sz="2400" dirty="0" smtClean="0"/>
              <a:t> and trading </a:t>
            </a:r>
            <a:r>
              <a:rPr lang="en-US" sz="2400" b="1" dirty="0" smtClean="0"/>
              <a:t>volume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Product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Fund deposits and withdraws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Trading pair </a:t>
            </a:r>
            <a:r>
              <a:rPr lang="en-US" sz="2400" dirty="0" smtClean="0"/>
              <a:t>BTC/USD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phone wallet </a:t>
            </a:r>
            <a:r>
              <a:rPr lang="en-US" sz="2400" dirty="0" smtClean="0"/>
              <a:t>app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Merchant </a:t>
            </a:r>
            <a:r>
              <a:rPr lang="en-US" sz="2400" dirty="0"/>
              <a:t>wallet / payment </a:t>
            </a:r>
            <a:r>
              <a:rPr lang="en-US" sz="24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 </a:t>
            </a:r>
            <a:r>
              <a:rPr lang="en-US" sz="2400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 cold </a:t>
            </a:r>
            <a:r>
              <a:rPr lang="en-US" sz="2400" dirty="0" smtClean="0"/>
              <a:t>storage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Two-factor </a:t>
            </a:r>
            <a:r>
              <a:rPr lang="en-US" sz="2400" dirty="0" smtClean="0"/>
              <a:t>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364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2015-12-07T16:09:54Z</dcterms:created>
  <dcterms:modified xsi:type="dcterms:W3CDTF">2015-12-10T21:20:10Z</dcterms:modified>
</cp:coreProperties>
</file>