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1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5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>
                <a:alpha val="60000"/>
              </a:srgbClr>
            </a:gs>
            <a:gs pos="47000">
              <a:srgbClr val="85C2FF">
                <a:alpha val="60000"/>
              </a:srgbClr>
            </a:gs>
            <a:gs pos="100000">
              <a:schemeClr val="tx2">
                <a:lumMod val="20000"/>
                <a:lumOff val="8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0E48-ADC3-442F-80D2-9ED6B14A236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AC00-E3B2-42C1-8BB5-D4A4716D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Business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299713" y="1676400"/>
            <a:ext cx="54688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Wake of financial </a:t>
            </a:r>
            <a:r>
              <a:rPr lang="en-US" sz="2000" dirty="0" smtClean="0"/>
              <a:t>meltdown Bitcoin was created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 of Bitcoin is growing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Our business is to operate a currency </a:t>
            </a:r>
            <a:r>
              <a:rPr lang="en-US" sz="2000" dirty="0"/>
              <a:t>e</a:t>
            </a:r>
            <a:r>
              <a:rPr lang="en-US" sz="2000" dirty="0" smtClean="0"/>
              <a:t>xchange</a:t>
            </a: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Exchange US Dollars for </a:t>
            </a:r>
            <a:r>
              <a:rPr lang="en-US" sz="2000" dirty="0" smtClean="0"/>
              <a:t>Bitcoin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5029200"/>
            <a:ext cx="808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mission is to provide a safe and reliable place for customers to exchange </a:t>
            </a:r>
            <a:r>
              <a:rPr lang="en-US" sz="2400" dirty="0" smtClean="0"/>
              <a:t>currency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34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Promotion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29883" y="1600200"/>
            <a:ext cx="18133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Social </a:t>
            </a:r>
            <a:r>
              <a:rPr lang="en-US" sz="2400" b="1" dirty="0" smtClean="0"/>
              <a:t>Media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Facebook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Twitter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Reddit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LinkedIn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10726" y="1985664"/>
            <a:ext cx="2674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Bitcoin conferences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657600"/>
            <a:ext cx="222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Print </a:t>
            </a:r>
            <a:r>
              <a:rPr lang="en-US" sz="2400" b="1" dirty="0" smtClean="0"/>
              <a:t>campaigns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Magazine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Newspaper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Price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3046274"/>
            <a:ext cx="3322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Taker only fees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</a:t>
            </a:r>
            <a:r>
              <a:rPr lang="en-US" sz="2400" dirty="0"/>
              <a:t>trade </a:t>
            </a:r>
            <a:r>
              <a:rPr lang="en-US" sz="2400" dirty="0" smtClean="0"/>
              <a:t>$</a:t>
            </a:r>
            <a:r>
              <a:rPr lang="en-US" sz="2400" dirty="0"/>
              <a:t>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Minimum withdraw $1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810000" cy="3429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5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Operations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2346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Human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Hire employee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Process payroll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3429000"/>
            <a:ext cx="24797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Exchange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Deposit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Withdraw funds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Post bid / 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Fill order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1524000"/>
            <a:ext cx="273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 customer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Customer support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Financials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5146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548" y="762000"/>
            <a:ext cx="5791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 smtClean="0"/>
              <a:t>we </a:t>
            </a:r>
            <a:r>
              <a:rPr lang="en-US" sz="2400" dirty="0" smtClean="0"/>
              <a:t>need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Money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4485" y="4876800"/>
            <a:ext cx="3362715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Will </a:t>
            </a:r>
            <a:r>
              <a:rPr lang="en-US" sz="2400" dirty="0" smtClean="0"/>
              <a:t>we offer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</a:t>
            </a:r>
            <a:r>
              <a:rPr lang="en-US" sz="2400" dirty="0" smtClean="0"/>
              <a:t>wnership </a:t>
            </a:r>
            <a:r>
              <a:rPr lang="en-US" sz="2400" dirty="0" smtClean="0"/>
              <a:t>of company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828870"/>
            <a:ext cx="3510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Why we need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 exchange </a:t>
            </a:r>
            <a:r>
              <a:rPr lang="en-US" sz="2400" dirty="0" smtClean="0"/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setup </a:t>
            </a:r>
            <a:r>
              <a:rPr lang="en-US" sz="2400" dirty="0" smtClean="0"/>
              <a:t>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acquire BitLincense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Exit </a:t>
            </a:r>
            <a:r>
              <a:rPr lang="en-US" sz="4000" dirty="0" smtClean="0"/>
              <a:t>Plan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4191000"/>
            <a:ext cx="510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 of three key assets;</a:t>
            </a:r>
          </a:p>
          <a:p>
            <a:endParaRPr lang="en-US" dirty="0"/>
          </a:p>
          <a:p>
            <a:r>
              <a:rPr lang="en-US" dirty="0" smtClean="0"/>
              <a:t>Customers</a:t>
            </a:r>
          </a:p>
          <a:p>
            <a:endParaRPr lang="en-US" dirty="0"/>
          </a:p>
          <a:p>
            <a:r>
              <a:rPr lang="en-US" dirty="0" smtClean="0"/>
              <a:t>Exchange software</a:t>
            </a:r>
          </a:p>
          <a:p>
            <a:endParaRPr lang="en-US" dirty="0"/>
          </a:p>
          <a:p>
            <a:r>
              <a:rPr lang="en-US" dirty="0" err="1" smtClean="0"/>
              <a:t>Licences</a:t>
            </a:r>
            <a:r>
              <a:rPr lang="en-US" dirty="0" smtClean="0"/>
              <a:t> (as much as 100,000 in legal / account fees)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514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plan to leave exchange, maintain ownership, slowly lessen daily activities involving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 Year Plan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05000"/>
            <a:ext cx="7696200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the end of 5 years we will </a:t>
            </a:r>
            <a:r>
              <a:rPr lang="en-US" sz="2000" dirty="0" smtClean="0"/>
              <a:t>have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Designed the software to operate the exchange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Obtained 1 million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Created web portal customers can use to interact with the exchanged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Open </a:t>
            </a:r>
            <a:r>
              <a:rPr lang="en-US" sz="2000" dirty="0" smtClean="0"/>
              <a:t>the exchange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 at least </a:t>
            </a:r>
            <a:r>
              <a:rPr lang="en-US" sz="2000" dirty="0" smtClean="0"/>
              <a:t>5</a:t>
            </a:r>
            <a:r>
              <a:rPr lang="en-US" sz="2000" dirty="0" smtClean="0"/>
              <a:t>% total trading volume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Developed and released a smart phone wallet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Release a software merchants can use to except Bitcoin payments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96" y="381000"/>
            <a:ext cx="2170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Industry</a:t>
            </a:r>
          </a:p>
          <a:p>
            <a:pPr algn="ctr"/>
            <a:r>
              <a:rPr lang="en-US" sz="4000" dirty="0" smtClean="0"/>
              <a:t>Summary</a:t>
            </a:r>
            <a:endParaRPr lang="en-US" sz="4000" dirty="0"/>
          </a:p>
        </p:txBody>
      </p:sp>
      <p:pic>
        <p:nvPicPr>
          <p:cNvPr id="1026" name="Picture 2" descr="H:\apps\xp\desktop\HOME\SCHOOL\Business\TODO\bitcoin pr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586413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apps\xp\desktop\HOME\SCHOOL\Business\TODO\transaction_Grow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6" y="3886200"/>
            <a:ext cx="5484019" cy="26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STEP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828821"/>
            <a:ext cx="29128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Social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pportunity: </a:t>
            </a:r>
            <a:r>
              <a:rPr lang="en-US" dirty="0" smtClean="0"/>
              <a:t>To Big to Fail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Threat: </a:t>
            </a:r>
            <a:r>
              <a:rPr lang="en-US" dirty="0" smtClean="0"/>
              <a:t>Silk Road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660" y="4321920"/>
            <a:ext cx="35814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Technology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O</a:t>
            </a:r>
            <a:r>
              <a:rPr lang="en-US" i="1" dirty="0" smtClean="0"/>
              <a:t>pportunity</a:t>
            </a:r>
            <a:r>
              <a:rPr lang="en-US" dirty="0" smtClean="0"/>
              <a:t>: Block </a:t>
            </a:r>
            <a:r>
              <a:rPr lang="en-US" dirty="0" smtClean="0"/>
              <a:t>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</a:t>
            </a:r>
            <a:r>
              <a:rPr lang="en-US" dirty="0" smtClean="0"/>
              <a:t>Hackers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0755" y="1850091"/>
            <a:ext cx="387702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Economic trends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Opportunity</a:t>
            </a:r>
            <a:r>
              <a:rPr lang="en-US" dirty="0" smtClean="0"/>
              <a:t>:  </a:t>
            </a:r>
            <a:r>
              <a:rPr lang="en-US" dirty="0" smtClean="0"/>
              <a:t>Growth of online sales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 Poor </a:t>
            </a:r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4343400"/>
            <a:ext cx="465306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Political and Regulatory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Opportunity</a:t>
            </a:r>
            <a:r>
              <a:rPr lang="en-US" dirty="0" smtClean="0"/>
              <a:t>:  </a:t>
            </a:r>
            <a:r>
              <a:rPr lang="en-US" dirty="0" smtClean="0"/>
              <a:t>NYS BitLicense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Threat</a:t>
            </a:r>
            <a:r>
              <a:rPr lang="en-US" dirty="0" smtClean="0"/>
              <a:t>:  </a:t>
            </a:r>
            <a:r>
              <a:rPr lang="en-US" dirty="0" smtClean="0"/>
              <a:t>Governments 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4426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Competition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5868491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Critical </a:t>
            </a:r>
            <a:r>
              <a:rPr lang="en-US" i="1" dirty="0"/>
              <a:t>S</a:t>
            </a:r>
            <a:r>
              <a:rPr lang="en-US" i="1" dirty="0" smtClean="0"/>
              <a:t>uccess Factors:  </a:t>
            </a:r>
            <a:r>
              <a:rPr lang="en-US" dirty="0" smtClean="0"/>
              <a:t>Price, Customer service, Available products,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5057001"/>
            <a:ext cx="3751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*http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://coinmarketcap.com/currencies/volume/24-hour/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179" y="1600200"/>
            <a:ext cx="4585041" cy="3276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The Team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1008"/>
            <a:ext cx="7467600" cy="420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4923472"/>
            <a:ext cx="39144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President and CEO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25 year programming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Active trader over 3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Segmentation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4407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buy </a:t>
            </a:r>
            <a:r>
              <a:rPr lang="en-US" sz="2800" dirty="0" smtClean="0"/>
              <a:t>bitcoin</a:t>
            </a:r>
          </a:p>
          <a:p>
            <a:r>
              <a:rPr lang="en-US" sz="2000" dirty="0" smtClean="0"/>
              <a:t>	Shoppers, Donations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34749" y="2895600"/>
            <a:ext cx="5524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People who want to sell </a:t>
            </a:r>
            <a:r>
              <a:rPr lang="en-US" sz="2800" dirty="0" smtClean="0"/>
              <a:t>bitcoin</a:t>
            </a:r>
          </a:p>
          <a:p>
            <a:r>
              <a:rPr lang="en-US" sz="2800" dirty="0"/>
              <a:t>	</a:t>
            </a:r>
            <a:r>
              <a:rPr lang="en-US" sz="2000" dirty="0" smtClean="0"/>
              <a:t>Miners, Merchants, International transfers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81812" y="4267200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raders </a:t>
            </a:r>
            <a:r>
              <a:rPr lang="en-US" sz="2800" dirty="0" smtClean="0"/>
              <a:t>looking for profit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638800"/>
            <a:ext cx="571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Challenge:</a:t>
            </a:r>
            <a:r>
              <a:rPr lang="en-US" sz="2400" dirty="0" smtClean="0"/>
              <a:t>  </a:t>
            </a:r>
            <a:r>
              <a:rPr lang="en-US" sz="2400" dirty="0" smtClean="0"/>
              <a:t>Attract </a:t>
            </a:r>
            <a:r>
              <a:rPr lang="en-US" sz="2400" b="1" dirty="0" smtClean="0"/>
              <a:t>users</a:t>
            </a:r>
            <a:r>
              <a:rPr lang="en-US" sz="2400" dirty="0" smtClean="0"/>
              <a:t> and trading </a:t>
            </a:r>
            <a:r>
              <a:rPr lang="en-US" sz="2400" b="1" dirty="0" smtClean="0"/>
              <a:t>volume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81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Product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002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Fund deposits and withdraws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Trading pair </a:t>
            </a:r>
            <a:r>
              <a:rPr lang="en-US" sz="2400" dirty="0" smtClean="0"/>
              <a:t>BTC/USD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Smart </a:t>
            </a:r>
            <a:r>
              <a:rPr lang="en-US" sz="2400" dirty="0"/>
              <a:t>phone wallet </a:t>
            </a:r>
            <a:r>
              <a:rPr lang="en-US" sz="2400" dirty="0" smtClean="0"/>
              <a:t>app</a:t>
            </a:r>
            <a:endParaRPr lang="en-US" sz="2400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Merchant </a:t>
            </a:r>
            <a:r>
              <a:rPr lang="en-US" sz="2400" dirty="0"/>
              <a:t>wallet / payment </a:t>
            </a:r>
            <a:r>
              <a:rPr lang="en-US" sz="24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 </a:t>
            </a:r>
            <a:r>
              <a:rPr lang="en-US" sz="2400" dirty="0" smtClean="0"/>
              <a:t>API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Secure cold </a:t>
            </a:r>
            <a:r>
              <a:rPr lang="en-US" sz="2400" dirty="0" smtClean="0"/>
              <a:t>storage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Two-factor </a:t>
            </a:r>
            <a:r>
              <a:rPr lang="en-US" sz="2400" dirty="0" smtClean="0"/>
              <a:t>authentication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Place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1752600"/>
            <a:ext cx="30450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Direct </a:t>
            </a:r>
            <a:r>
              <a:rPr lang="en-US" sz="2400" b="1" dirty="0" smtClean="0"/>
              <a:t>Channel </a:t>
            </a:r>
            <a:r>
              <a:rPr lang="en-US" sz="2400" b="1" dirty="0"/>
              <a:t>S</a:t>
            </a:r>
            <a:r>
              <a:rPr lang="en-US" sz="2400" b="1" dirty="0" smtClean="0"/>
              <a:t>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Web portal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Mobile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</a:t>
            </a:r>
            <a:r>
              <a:rPr lang="en-US" sz="2400" dirty="0" smtClean="0"/>
              <a:t>eb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 person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5562600"/>
            <a:ext cx="2724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Customer </a:t>
            </a:r>
            <a:r>
              <a:rPr lang="en-US" sz="2800" dirty="0"/>
              <a:t>S</a:t>
            </a:r>
            <a:r>
              <a:rPr lang="en-US" sz="2800" dirty="0" smtClean="0"/>
              <a:t>ervice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21446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Main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York, NY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Data Centers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New York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Virginia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Utah</a:t>
            </a:r>
          </a:p>
        </p:txBody>
      </p:sp>
    </p:spTree>
    <p:extLst>
      <p:ext uri="{BB962C8B-B14F-4D97-AF65-F5344CB8AC3E}">
        <p14:creationId xmlns:p14="http://schemas.microsoft.com/office/powerpoint/2010/main" val="221890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370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</cp:revision>
  <dcterms:created xsi:type="dcterms:W3CDTF">2015-12-07T16:09:54Z</dcterms:created>
  <dcterms:modified xsi:type="dcterms:W3CDTF">2015-12-08T14:23:31Z</dcterms:modified>
</cp:coreProperties>
</file>