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8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5284-8458-4137-9BA9-84FF447E451C}" type="datetimeFigureOut">
              <a:rPr lang="en-US" smtClean="0"/>
              <a:t>12/5/2015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D523-5518-43C1-B8FB-9934800C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257" y="3677194"/>
            <a:ext cx="18288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53143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9057" y="642257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642257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642257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653143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1752600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1371" y="2895600"/>
            <a:ext cx="1828800" cy="548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reps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762794"/>
            <a:ext cx="18288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Center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82143" y="1833154"/>
            <a:ext cx="731520" cy="731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79571" y="1813560"/>
            <a:ext cx="731520" cy="731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43200" y="1752600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Pantry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93029" y="2762794"/>
            <a:ext cx="9144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Bathroom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43200" y="2762794"/>
            <a:ext cx="9144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Bathroom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2015-12-04T19:13:57Z</dcterms:created>
  <dcterms:modified xsi:type="dcterms:W3CDTF">2015-12-05T16:53:13Z</dcterms:modified>
</cp:coreProperties>
</file>