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4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3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9AB5-95FD-417B-86D0-A656D98C4BC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5130-32B6-4E4D-BE6C-421B967B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7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7383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Hello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790950" y="2230576"/>
            <a:ext cx="99455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(10-15 Slides, Up to around 20) - No Notes on Thursday - Target 10-15mins with 5 min Q&amp;A</a:t>
            </a:r>
          </a:p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Advice</a:t>
            </a:r>
          </a:p>
          <a:p>
            <a:r>
              <a:rPr lang="en-US" dirty="0"/>
              <a:t>Clean cut, professional, significant reason why you should show images</a:t>
            </a:r>
          </a:p>
          <a:p>
            <a:r>
              <a:rPr lang="en-US" dirty="0"/>
              <a:t>Charts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-4953000" y="1428750"/>
            <a:ext cx="845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What is your business? Modified elevator pitch?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63993" y="7757838"/>
            <a:ext cx="845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fontAlgn="base"/>
            <a:r>
              <a:rPr lang="en-US" dirty="0" smtClean="0"/>
              <a:t>Price - (Break even analysis) (How promotion gets you to break even point)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3332307" y="6005792"/>
            <a:ext cx="845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fontAlgn="base"/>
            <a:r>
              <a:rPr lang="en-US" dirty="0" smtClean="0"/>
              <a:t>Promotion - Metrics projection (Lifetime Value e.g.)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29250" y="5996859"/>
            <a:ext cx="845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fontAlgn="base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4972050" y="7772400"/>
            <a:ext cx="845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fontAlgn="base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3771900" y="5191717"/>
            <a:ext cx="845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Segmentation - Go through key segments - Challenges? Mold below for key segments: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5048250" y="264995"/>
            <a:ext cx="8458200" cy="730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How are you going to create the company (your background) and put team together? Org Charts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06843" y="4724400"/>
            <a:ext cx="8458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Competitor Analysis, Key Players, Critical Success Factors, Competitors most vulnerable to you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4667250" y="3276600"/>
            <a:ext cx="845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Brief summary of Industry (STEP Analysis, Porter’s 5 forces)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4914900" y="6896834"/>
            <a:ext cx="845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Where do you think you’ll be in 5 years (Couple of sentences)?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0200" y="6926120"/>
            <a:ext cx="845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Mission Statement - Explain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-5048250" y="2392288"/>
            <a:ext cx="845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Operations - Key Processes, Org Charts, Role Descriptions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-4933950" y="4267200"/>
            <a:ext cx="845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Financials - Overview/Highlights (Revenue 3Yr, PL 3 </a:t>
            </a:r>
            <a:r>
              <a:rPr lang="en-US" dirty="0" err="1" smtClean="0"/>
              <a:t>Yrs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34621" y="-519091"/>
            <a:ext cx="8458200" cy="806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This is what we need from you (money, expertise), this is what we will be willing to give you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14900" y="908026"/>
            <a:ext cx="8458200" cy="730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Exit Plan (IPO, Divest) Maybe or maybe not since it may be included in the previous point?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0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80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80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80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80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80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19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203</Words>
  <Application>Microsoft Office PowerPoint</Application>
  <PresentationFormat>On-screen Show (4:3)</PresentationFormat>
  <Paragraphs>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2015-12-05T04:02:30Z</dcterms:created>
  <dcterms:modified xsi:type="dcterms:W3CDTF">2015-12-05T04:19:29Z</dcterms:modified>
</cp:coreProperties>
</file>