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52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7A79-6E98-4423-9484-6C57CF9C8B9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0E39-8305-4719-A86D-1D68609D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apps\xp\desktop\Staff\s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450"/>
            <a:ext cx="895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Staff\th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933950"/>
            <a:ext cx="11906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apps\xp\desktop\Staff\tw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5"/>
            <a:ext cx="9048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apps\xp\desktop\Staff\x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86000"/>
            <a:ext cx="11334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apps\xp\desktop\Staff\z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124075"/>
            <a:ext cx="1181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apps\xp\desktop\Staff\z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11334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apps\xp\desktop\Staff\z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209800"/>
            <a:ext cx="11144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:\apps\xp\desktop\Staff\z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4648200"/>
            <a:ext cx="1352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:\apps\xp\desktop\Staff\z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4943475"/>
            <a:ext cx="12858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:\apps\xp\desktop\Staff\z7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12096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:\apps\xp\desktop\Staff\z9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1257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:\apps\xp\desktop\Staff\fiv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"/>
            <a:ext cx="914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:\apps\xp\desktop\Staff\fou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914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:\apps\xp\desktop\Staff\on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95850"/>
            <a:ext cx="9239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  <a:endCxn id="1038" idx="1"/>
          </p:cNvCxnSpPr>
          <p:nvPr/>
        </p:nvCxnSpPr>
        <p:spPr>
          <a:xfrm flipV="1">
            <a:off x="1962150" y="890588"/>
            <a:ext cx="184785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39" idx="1"/>
            <a:endCxn id="1038" idx="3"/>
          </p:cNvCxnSpPr>
          <p:nvPr/>
        </p:nvCxnSpPr>
        <p:spPr>
          <a:xfrm flipH="1" flipV="1">
            <a:off x="4724400" y="890588"/>
            <a:ext cx="1981200" cy="10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33" idx="0"/>
            <a:endCxn id="1038" idx="2"/>
          </p:cNvCxnSpPr>
          <p:nvPr/>
        </p:nvCxnSpPr>
        <p:spPr>
          <a:xfrm flipH="1" flipV="1">
            <a:off x="4267200" y="1704975"/>
            <a:ext cx="52388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9" idx="0"/>
            <a:endCxn id="1039" idx="2"/>
          </p:cNvCxnSpPr>
          <p:nvPr/>
        </p:nvCxnSpPr>
        <p:spPr>
          <a:xfrm flipV="1">
            <a:off x="6824663" y="1752600"/>
            <a:ext cx="3381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37" idx="0"/>
            <a:endCxn id="1039" idx="2"/>
          </p:cNvCxnSpPr>
          <p:nvPr/>
        </p:nvCxnSpPr>
        <p:spPr>
          <a:xfrm flipH="1" flipV="1">
            <a:off x="7162800" y="1752600"/>
            <a:ext cx="108585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6" idx="0"/>
            <a:endCxn id="1029" idx="2"/>
          </p:cNvCxnSpPr>
          <p:nvPr/>
        </p:nvCxnSpPr>
        <p:spPr>
          <a:xfrm flipH="1" flipV="1">
            <a:off x="6824663" y="3962400"/>
            <a:ext cx="2857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34" idx="0"/>
            <a:endCxn id="1037" idx="2"/>
          </p:cNvCxnSpPr>
          <p:nvPr/>
        </p:nvCxnSpPr>
        <p:spPr>
          <a:xfrm flipH="1" flipV="1">
            <a:off x="8248650" y="4181475"/>
            <a:ext cx="14287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8" idx="0"/>
            <a:endCxn id="1026" idx="2"/>
          </p:cNvCxnSpPr>
          <p:nvPr/>
        </p:nvCxnSpPr>
        <p:spPr>
          <a:xfrm flipV="1">
            <a:off x="757238" y="1676400"/>
            <a:ext cx="757237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31" idx="0"/>
            <a:endCxn id="1026" idx="2"/>
          </p:cNvCxnSpPr>
          <p:nvPr/>
        </p:nvCxnSpPr>
        <p:spPr>
          <a:xfrm flipH="1" flipV="1">
            <a:off x="1514475" y="1676400"/>
            <a:ext cx="942975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2" idx="0"/>
            <a:endCxn id="1033" idx="2"/>
          </p:cNvCxnSpPr>
          <p:nvPr/>
        </p:nvCxnSpPr>
        <p:spPr>
          <a:xfrm flipV="1">
            <a:off x="947738" y="3848100"/>
            <a:ext cx="337185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35" idx="0"/>
            <a:endCxn id="1033" idx="2"/>
          </p:cNvCxnSpPr>
          <p:nvPr/>
        </p:nvCxnSpPr>
        <p:spPr>
          <a:xfrm flipV="1">
            <a:off x="2481263" y="3848100"/>
            <a:ext cx="1838325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27" idx="0"/>
            <a:endCxn id="1033" idx="2"/>
          </p:cNvCxnSpPr>
          <p:nvPr/>
        </p:nvCxnSpPr>
        <p:spPr>
          <a:xfrm flipV="1">
            <a:off x="4129088" y="3848100"/>
            <a:ext cx="190500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0"/>
            <a:endCxn id="1033" idx="2"/>
          </p:cNvCxnSpPr>
          <p:nvPr/>
        </p:nvCxnSpPr>
        <p:spPr>
          <a:xfrm flipH="1" flipV="1">
            <a:off x="4319588" y="3848100"/>
            <a:ext cx="109537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651974" y="69746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Business</a:t>
            </a:r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7696200" y="5638800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6400800" y="3071079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Hire Employee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457200" y="1752600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Add Account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457200" y="2591011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Deposit Money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57200" y="338086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 Trade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457200" y="420382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Withdraw Money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3494965" y="3655187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Support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6400800" y="3919856"/>
            <a:ext cx="19812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Pay Employee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Cube 65"/>
          <p:cNvSpPr/>
          <p:nvPr/>
        </p:nvSpPr>
        <p:spPr>
          <a:xfrm>
            <a:off x="4611806" y="1430766"/>
            <a:ext cx="1600200" cy="990600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1707028" y="11430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219700" y="2977407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Retry add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923031" y="4255489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30" idx="0"/>
          </p:cNvCxnSpPr>
          <p:nvPr/>
        </p:nvCxnSpPr>
        <p:spPr>
          <a:xfrm rot="16200000" flipH="1">
            <a:off x="2188591" y="1758717"/>
            <a:ext cx="515154" cy="1524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2" idx="3"/>
            <a:endCxn id="43" idx="1"/>
          </p:cNvCxnSpPr>
          <p:nvPr/>
        </p:nvCxnSpPr>
        <p:spPr>
          <a:xfrm flipV="1">
            <a:off x="2965362" y="1325879"/>
            <a:ext cx="997038" cy="391116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2" idx="3"/>
            <a:endCxn id="9" idx="0"/>
          </p:cNvCxnSpPr>
          <p:nvPr/>
        </p:nvCxnSpPr>
        <p:spPr>
          <a:xfrm>
            <a:off x="5219700" y="2512395"/>
            <a:ext cx="685800" cy="4650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3" idx="2"/>
            <a:endCxn id="82" idx="0"/>
          </p:cNvCxnSpPr>
          <p:nvPr/>
        </p:nvCxnSpPr>
        <p:spPr>
          <a:xfrm rot="5400000">
            <a:off x="4362218" y="1794741"/>
            <a:ext cx="571965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5823659" y="566871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4148" y="304800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User</a:t>
            </a:r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6168876" y="914400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722268" y="2023914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new account form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1699997" y="2922499"/>
            <a:ext cx="146304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Fill out form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1699997" y="3956886"/>
            <a:ext cx="146304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Submit form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3962400" y="1142999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Add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0" idx="2"/>
            <a:endCxn id="31" idx="0"/>
          </p:cNvCxnSpPr>
          <p:nvPr/>
        </p:nvCxnSpPr>
        <p:spPr>
          <a:xfrm rot="5400000">
            <a:off x="2221961" y="2690671"/>
            <a:ext cx="441385" cy="2227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1" idx="2"/>
            <a:endCxn id="32" idx="0"/>
          </p:cNvCxnSpPr>
          <p:nvPr/>
        </p:nvCxnSpPr>
        <p:spPr>
          <a:xfrm rot="5400000">
            <a:off x="2097204" y="3622572"/>
            <a:ext cx="668627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2" idx="2"/>
            <a:endCxn id="62" idx="0"/>
          </p:cNvCxnSpPr>
          <p:nvPr/>
        </p:nvCxnSpPr>
        <p:spPr>
          <a:xfrm rot="5400000">
            <a:off x="2171326" y="4545183"/>
            <a:ext cx="482729" cy="3765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822362" y="4805375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76" name="Elbow Connector 75"/>
          <p:cNvCxnSpPr>
            <a:stCxn id="62" idx="1"/>
            <a:endCxn id="31" idx="1"/>
          </p:cNvCxnSpPr>
          <p:nvPr/>
        </p:nvCxnSpPr>
        <p:spPr>
          <a:xfrm rot="10800000">
            <a:off x="1699998" y="3105380"/>
            <a:ext cx="122365" cy="2131667"/>
          </a:xfrm>
          <a:prstGeom prst="bentConnector3">
            <a:avLst>
              <a:gd name="adj1" fmla="val 42584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4076700" y="2080724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83" name="Elbow Connector 82"/>
          <p:cNvCxnSpPr>
            <a:stCxn id="43" idx="3"/>
            <a:endCxn id="46" idx="2"/>
          </p:cNvCxnSpPr>
          <p:nvPr/>
        </p:nvCxnSpPr>
        <p:spPr>
          <a:xfrm>
            <a:off x="5334000" y="1325879"/>
            <a:ext cx="834876" cy="8382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2" idx="2"/>
            <a:endCxn id="10" idx="0"/>
          </p:cNvCxnSpPr>
          <p:nvPr/>
        </p:nvCxnSpPr>
        <p:spPr>
          <a:xfrm rot="16200000" flipH="1">
            <a:off x="3995663" y="3596601"/>
            <a:ext cx="1311424" cy="6351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5983678" y="4140331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cxnSp>
        <p:nvCxnSpPr>
          <p:cNvPr id="101" name="Elbow Connector 100"/>
          <p:cNvCxnSpPr>
            <a:stCxn id="9" idx="3"/>
            <a:endCxn id="46" idx="3"/>
          </p:cNvCxnSpPr>
          <p:nvPr/>
        </p:nvCxnSpPr>
        <p:spPr>
          <a:xfrm flipV="1">
            <a:off x="6591300" y="1905000"/>
            <a:ext cx="34776" cy="130100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" idx="2"/>
            <a:endCxn id="92" idx="0"/>
          </p:cNvCxnSpPr>
          <p:nvPr/>
        </p:nvCxnSpPr>
        <p:spPr>
          <a:xfrm rot="16200000" flipH="1">
            <a:off x="5877477" y="3462630"/>
            <a:ext cx="705724" cy="649678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2" idx="1"/>
            <a:endCxn id="10" idx="3"/>
          </p:cNvCxnSpPr>
          <p:nvPr/>
        </p:nvCxnSpPr>
        <p:spPr>
          <a:xfrm rot="10800000" flipV="1">
            <a:off x="5386072" y="4572001"/>
            <a:ext cx="597607" cy="352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2" idx="2"/>
            <a:endCxn id="40" idx="0"/>
          </p:cNvCxnSpPr>
          <p:nvPr/>
        </p:nvCxnSpPr>
        <p:spPr>
          <a:xfrm rot="16200000" flipH="1">
            <a:off x="6222656" y="5336193"/>
            <a:ext cx="665044" cy="1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Off-page Connector 142"/>
          <p:cNvSpPr/>
          <p:nvPr/>
        </p:nvSpPr>
        <p:spPr>
          <a:xfrm>
            <a:off x="4160144" y="5708556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Account </a:t>
            </a:r>
            <a:endParaRPr lang="en-US" sz="1200" dirty="0"/>
          </a:p>
        </p:txBody>
      </p:sp>
      <p:cxnSp>
        <p:nvCxnSpPr>
          <p:cNvPr id="144" name="Elbow Connector 143"/>
          <p:cNvCxnSpPr>
            <a:stCxn id="10" idx="2"/>
            <a:endCxn id="143" idx="0"/>
          </p:cNvCxnSpPr>
          <p:nvPr/>
        </p:nvCxnSpPr>
        <p:spPr>
          <a:xfrm rot="5400000">
            <a:off x="4235012" y="5289016"/>
            <a:ext cx="812987" cy="26092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743200" y="175736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Deposit money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77470" y="6061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832881" y="3101541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User Account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832881" y="4997001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5" idx="2"/>
            <a:endCxn id="50" idx="0"/>
          </p:cNvCxnSpPr>
          <p:nvPr/>
        </p:nvCxnSpPr>
        <p:spPr>
          <a:xfrm rot="16200000" flipH="1">
            <a:off x="1045892" y="123495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4" idx="2"/>
            <a:endCxn id="27" idx="0"/>
          </p:cNvCxnSpPr>
          <p:nvPr/>
        </p:nvCxnSpPr>
        <p:spPr>
          <a:xfrm rot="5400000">
            <a:off x="880364" y="522658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6" idx="3"/>
            <a:endCxn id="29" idx="1"/>
          </p:cNvCxnSpPr>
          <p:nvPr/>
        </p:nvCxnSpPr>
        <p:spPr>
          <a:xfrm flipV="1">
            <a:off x="3614307" y="2462835"/>
            <a:ext cx="760529" cy="540103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7107201" y="121871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590977" y="293712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563961" y="566871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Select Type of Deposit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374836" y="2279955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Initiate Transfer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Elbow Connector 29"/>
          <p:cNvCxnSpPr>
            <a:stCxn id="25" idx="2"/>
            <a:endCxn id="64" idx="0"/>
          </p:cNvCxnSpPr>
          <p:nvPr/>
        </p:nvCxnSpPr>
        <p:spPr>
          <a:xfrm rot="16200000" flipH="1">
            <a:off x="1045596" y="367122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3"/>
            <a:endCxn id="93" idx="2"/>
          </p:cNvCxnSpPr>
          <p:nvPr/>
        </p:nvCxnSpPr>
        <p:spPr>
          <a:xfrm flipV="1">
            <a:off x="2027001" y="5102930"/>
            <a:ext cx="855786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4" idx="1"/>
            <a:endCxn id="25" idx="1"/>
          </p:cNvCxnSpPr>
          <p:nvPr/>
        </p:nvCxnSpPr>
        <p:spPr>
          <a:xfrm rot="10800000">
            <a:off x="590978" y="316572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0"/>
            <a:endCxn id="24" idx="3"/>
          </p:cNvCxnSpPr>
          <p:nvPr/>
        </p:nvCxnSpPr>
        <p:spPr>
          <a:xfrm rot="5400000" flipH="1" flipV="1">
            <a:off x="7095429" y="2632569"/>
            <a:ext cx="892225" cy="4572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2"/>
            <a:endCxn id="17" idx="0"/>
          </p:cNvCxnSpPr>
          <p:nvPr/>
        </p:nvCxnSpPr>
        <p:spPr>
          <a:xfrm rot="16200000" flipH="1">
            <a:off x="6822411" y="4255011"/>
            <a:ext cx="1438260" cy="4572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54542" y="151510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57" name="Flowchart: Off-page Connector 56"/>
          <p:cNvSpPr/>
          <p:nvPr/>
        </p:nvSpPr>
        <p:spPr>
          <a:xfrm>
            <a:off x="2508620" y="162407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50" idx="3"/>
            <a:endCxn id="57" idx="1"/>
          </p:cNvCxnSpPr>
          <p:nvPr/>
        </p:nvCxnSpPr>
        <p:spPr>
          <a:xfrm>
            <a:off x="1897542" y="194677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750998" y="394812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2288427" y="409709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Valid Account</a:t>
            </a:r>
          </a:p>
        </p:txBody>
      </p:sp>
      <p:sp>
        <p:nvSpPr>
          <p:cNvPr id="96" name="Flowchart: Process 95"/>
          <p:cNvSpPr/>
          <p:nvPr/>
        </p:nvSpPr>
        <p:spPr>
          <a:xfrm>
            <a:off x="2242707" y="2774338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Enter amount to deposit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7" name="Elbow Connector 96"/>
          <p:cNvCxnSpPr>
            <a:stCxn id="93" idx="0"/>
            <a:endCxn id="96" idx="2"/>
          </p:cNvCxnSpPr>
          <p:nvPr/>
        </p:nvCxnSpPr>
        <p:spPr>
          <a:xfrm rot="5400000" flipH="1" flipV="1">
            <a:off x="2472871" y="3641454"/>
            <a:ext cx="865552" cy="45720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3"/>
            <a:endCxn id="104" idx="1"/>
          </p:cNvCxnSpPr>
          <p:nvPr/>
        </p:nvCxnSpPr>
        <p:spPr>
          <a:xfrm>
            <a:off x="3477147" y="4600010"/>
            <a:ext cx="478923" cy="1396649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Off-page Connector 103"/>
          <p:cNvSpPr/>
          <p:nvPr/>
        </p:nvSpPr>
        <p:spPr>
          <a:xfrm>
            <a:off x="3956070" y="5668717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Account </a:t>
            </a:r>
            <a:endParaRPr lang="en-US" sz="1200" dirty="0"/>
          </a:p>
        </p:txBody>
      </p:sp>
      <p:sp>
        <p:nvSpPr>
          <p:cNvPr id="116" name="Flowchart: Decision 115"/>
          <p:cNvSpPr/>
          <p:nvPr/>
        </p:nvSpPr>
        <p:spPr>
          <a:xfrm>
            <a:off x="4489136" y="3235239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alidate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</a:t>
            </a:r>
          </a:p>
        </p:txBody>
      </p:sp>
      <p:cxnSp>
        <p:nvCxnSpPr>
          <p:cNvPr id="117" name="Elbow Connector 116"/>
          <p:cNvCxnSpPr>
            <a:stCxn id="29" idx="2"/>
            <a:endCxn id="116" idx="0"/>
          </p:cNvCxnSpPr>
          <p:nvPr/>
        </p:nvCxnSpPr>
        <p:spPr>
          <a:xfrm rot="5400000">
            <a:off x="4765874" y="2940477"/>
            <a:ext cx="589524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6" idx="3"/>
            <a:endCxn id="16" idx="1"/>
          </p:cNvCxnSpPr>
          <p:nvPr/>
        </p:nvCxnSpPr>
        <p:spPr>
          <a:xfrm flipV="1">
            <a:off x="5632136" y="3330141"/>
            <a:ext cx="1200745" cy="336769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Alternate Process 149"/>
          <p:cNvSpPr/>
          <p:nvPr/>
        </p:nvSpPr>
        <p:spPr>
          <a:xfrm>
            <a:off x="4374836" y="473014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16" idx="2"/>
            <a:endCxn id="150" idx="0"/>
          </p:cNvCxnSpPr>
          <p:nvPr/>
        </p:nvCxnSpPr>
        <p:spPr>
          <a:xfrm rot="16200000" flipH="1">
            <a:off x="4767712" y="4391504"/>
            <a:ext cx="631568" cy="45720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50" idx="2"/>
            <a:endCxn id="25" idx="0"/>
          </p:cNvCxnSpPr>
          <p:nvPr/>
        </p:nvCxnSpPr>
        <p:spPr>
          <a:xfrm rot="5400000">
            <a:off x="1044934" y="265601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48729" y="23676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Withdraw money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77470" y="60610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7381521" y="3832276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User Account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7309619" y="5668717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5" idx="2"/>
            <a:endCxn id="32" idx="0"/>
          </p:cNvCxnSpPr>
          <p:nvPr/>
        </p:nvCxnSpPr>
        <p:spPr>
          <a:xfrm rot="16200000" flipH="1">
            <a:off x="1045892" y="123495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7" idx="2"/>
            <a:endCxn id="24" idx="0"/>
          </p:cNvCxnSpPr>
          <p:nvPr/>
        </p:nvCxnSpPr>
        <p:spPr>
          <a:xfrm rot="5400000">
            <a:off x="880364" y="522658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9" idx="3"/>
            <a:endCxn id="53" idx="1"/>
          </p:cNvCxnSpPr>
          <p:nvPr/>
        </p:nvCxnSpPr>
        <p:spPr>
          <a:xfrm flipV="1">
            <a:off x="3638521" y="2019132"/>
            <a:ext cx="486334" cy="991657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7848689" y="1515108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90977" y="293712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563961" y="566871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Select Type of Withdraw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5586871" y="3428559"/>
            <a:ext cx="1371600" cy="3657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Initiate Transfer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stCxn id="23" idx="2"/>
            <a:endCxn id="37" idx="0"/>
          </p:cNvCxnSpPr>
          <p:nvPr/>
        </p:nvCxnSpPr>
        <p:spPr>
          <a:xfrm rot="16200000" flipH="1">
            <a:off x="1045596" y="367122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3"/>
            <a:endCxn id="38" idx="2"/>
          </p:cNvCxnSpPr>
          <p:nvPr/>
        </p:nvCxnSpPr>
        <p:spPr>
          <a:xfrm flipV="1">
            <a:off x="2027001" y="5102930"/>
            <a:ext cx="949933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7" idx="1"/>
            <a:endCxn id="23" idx="1"/>
          </p:cNvCxnSpPr>
          <p:nvPr/>
        </p:nvCxnSpPr>
        <p:spPr>
          <a:xfrm rot="10800000">
            <a:off x="590978" y="316572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  <a:endCxn id="22" idx="3"/>
          </p:cNvCxnSpPr>
          <p:nvPr/>
        </p:nvCxnSpPr>
        <p:spPr>
          <a:xfrm rot="5400000" flipH="1" flipV="1">
            <a:off x="7523321" y="3049708"/>
            <a:ext cx="1326568" cy="238568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2"/>
            <a:endCxn id="17" idx="0"/>
          </p:cNvCxnSpPr>
          <p:nvPr/>
        </p:nvCxnSpPr>
        <p:spPr>
          <a:xfrm rot="5400000">
            <a:off x="7364610" y="4966005"/>
            <a:ext cx="1379241" cy="26182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754542" y="151510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34" name="Flowchart: Off-page Connector 33"/>
          <p:cNvSpPr/>
          <p:nvPr/>
        </p:nvSpPr>
        <p:spPr>
          <a:xfrm>
            <a:off x="2508620" y="162407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32" idx="3"/>
            <a:endCxn id="34" idx="1"/>
          </p:cNvCxnSpPr>
          <p:nvPr/>
        </p:nvCxnSpPr>
        <p:spPr>
          <a:xfrm>
            <a:off x="1897542" y="194677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750998" y="394812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2382574" y="409709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Active Account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2266921" y="2782189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Enter amount to withdraw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38" idx="0"/>
            <a:endCxn id="39" idx="2"/>
          </p:cNvCxnSpPr>
          <p:nvPr/>
        </p:nvCxnSpPr>
        <p:spPr>
          <a:xfrm rot="16200000" flipV="1">
            <a:off x="2535978" y="3656133"/>
            <a:ext cx="857701" cy="2421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8" idx="3"/>
            <a:endCxn id="49" idx="1"/>
          </p:cNvCxnSpPr>
          <p:nvPr/>
        </p:nvCxnSpPr>
        <p:spPr>
          <a:xfrm>
            <a:off x="3571294" y="4600010"/>
            <a:ext cx="992144" cy="1694110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5770206" y="437674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alidate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</a:t>
            </a:r>
          </a:p>
        </p:txBody>
      </p:sp>
      <p:cxnSp>
        <p:nvCxnSpPr>
          <p:cNvPr id="47" name="Elbow Connector 46"/>
          <p:cNvCxnSpPr>
            <a:stCxn id="25" idx="2"/>
            <a:endCxn id="46" idx="0"/>
          </p:cNvCxnSpPr>
          <p:nvPr/>
        </p:nvCxnSpPr>
        <p:spPr>
          <a:xfrm rot="16200000" flipH="1">
            <a:off x="6015974" y="4051015"/>
            <a:ext cx="582429" cy="6903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  <a:endCxn id="16" idx="1"/>
          </p:cNvCxnSpPr>
          <p:nvPr/>
        </p:nvCxnSpPr>
        <p:spPr>
          <a:xfrm flipV="1">
            <a:off x="6913206" y="4060876"/>
            <a:ext cx="468315" cy="74754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/>
          <p:cNvSpPr/>
          <p:nvPr/>
        </p:nvSpPr>
        <p:spPr>
          <a:xfrm>
            <a:off x="4563438" y="6019800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stCxn id="46" idx="2"/>
            <a:endCxn id="49" idx="0"/>
          </p:cNvCxnSpPr>
          <p:nvPr/>
        </p:nvCxnSpPr>
        <p:spPr>
          <a:xfrm rot="5400000">
            <a:off x="5428477" y="5106570"/>
            <a:ext cx="779711" cy="1046748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2"/>
            <a:endCxn id="23" idx="0"/>
          </p:cNvCxnSpPr>
          <p:nvPr/>
        </p:nvCxnSpPr>
        <p:spPr>
          <a:xfrm rot="5400000">
            <a:off x="1044934" y="265601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4124855" y="1587461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funds</a:t>
            </a:r>
          </a:p>
        </p:txBody>
      </p:sp>
      <p:cxnSp>
        <p:nvCxnSpPr>
          <p:cNvPr id="61" name="Elbow Connector 60"/>
          <p:cNvCxnSpPr>
            <a:stCxn id="53" idx="2"/>
            <a:endCxn id="49" idx="0"/>
          </p:cNvCxnSpPr>
          <p:nvPr/>
        </p:nvCxnSpPr>
        <p:spPr>
          <a:xfrm rot="16200000" flipH="1">
            <a:off x="3211157" y="3935999"/>
            <a:ext cx="3568998" cy="598603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3"/>
            <a:endCxn id="80" idx="1"/>
          </p:cNvCxnSpPr>
          <p:nvPr/>
        </p:nvCxnSpPr>
        <p:spPr>
          <a:xfrm>
            <a:off x="5267855" y="2019132"/>
            <a:ext cx="504903" cy="382453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772758" y="1898665"/>
            <a:ext cx="137160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Exchange has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funds</a:t>
            </a:r>
          </a:p>
        </p:txBody>
      </p:sp>
      <p:cxnSp>
        <p:nvCxnSpPr>
          <p:cNvPr id="89" name="Elbow Connector 88"/>
          <p:cNvCxnSpPr>
            <a:stCxn id="80" idx="2"/>
            <a:endCxn id="25" idx="0"/>
          </p:cNvCxnSpPr>
          <p:nvPr/>
        </p:nvCxnSpPr>
        <p:spPr>
          <a:xfrm rot="5400000">
            <a:off x="6103588" y="3073589"/>
            <a:ext cx="524054" cy="18588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Off-page Connector 91"/>
          <p:cNvSpPr/>
          <p:nvPr/>
        </p:nvSpPr>
        <p:spPr>
          <a:xfrm>
            <a:off x="6444892" y="755310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Critical Incident</a:t>
            </a:r>
          </a:p>
        </p:txBody>
      </p:sp>
      <p:cxnSp>
        <p:nvCxnSpPr>
          <p:cNvPr id="93" name="Elbow Connector 92"/>
          <p:cNvCxnSpPr>
            <a:stCxn id="80" idx="0"/>
            <a:endCxn id="92" idx="2"/>
          </p:cNvCxnSpPr>
          <p:nvPr/>
        </p:nvCxnSpPr>
        <p:spPr>
          <a:xfrm rot="5400000" flipH="1" flipV="1">
            <a:off x="6442147" y="1427606"/>
            <a:ext cx="487471" cy="454649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5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7763524" y="779665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53027" y="348734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trade</a:t>
            </a:r>
            <a:endParaRPr lang="en-US" b="0" dirty="0" smtClean="0">
              <a:effectLst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1264198" y="468940"/>
            <a:ext cx="1463040" cy="36576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Visit Site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>
            <a:stCxn id="15" idx="2"/>
            <a:endCxn id="25" idx="0"/>
          </p:cNvCxnSpPr>
          <p:nvPr/>
        </p:nvCxnSpPr>
        <p:spPr>
          <a:xfrm rot="16200000" flipH="1">
            <a:off x="1732620" y="1097798"/>
            <a:ext cx="543248" cy="17052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2"/>
            <a:endCxn id="20" idx="0"/>
          </p:cNvCxnSpPr>
          <p:nvPr/>
        </p:nvCxnSpPr>
        <p:spPr>
          <a:xfrm rot="5400000">
            <a:off x="1567092" y="5089422"/>
            <a:ext cx="857253" cy="2701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1" idx="3"/>
            <a:endCxn id="37" idx="1"/>
          </p:cNvCxnSpPr>
          <p:nvPr/>
        </p:nvCxnSpPr>
        <p:spPr>
          <a:xfrm>
            <a:off x="4476633" y="2887976"/>
            <a:ext cx="1771767" cy="9486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1277705" y="279996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Login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1250689" y="5531557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Fill out Trade Form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Elbow Connector 21"/>
          <p:cNvCxnSpPr>
            <a:stCxn id="19" idx="2"/>
            <a:endCxn id="29" idx="0"/>
          </p:cNvCxnSpPr>
          <p:nvPr/>
        </p:nvCxnSpPr>
        <p:spPr>
          <a:xfrm rot="16200000" flipH="1">
            <a:off x="1732324" y="3534061"/>
            <a:ext cx="553802" cy="1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3"/>
            <a:endCxn id="30" idx="2"/>
          </p:cNvCxnSpPr>
          <p:nvPr/>
        </p:nvCxnSpPr>
        <p:spPr>
          <a:xfrm flipV="1">
            <a:off x="2713729" y="4965770"/>
            <a:ext cx="949933" cy="794387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9" idx="1"/>
            <a:endCxn id="19" idx="1"/>
          </p:cNvCxnSpPr>
          <p:nvPr/>
        </p:nvCxnSpPr>
        <p:spPr>
          <a:xfrm rot="10800000">
            <a:off x="1277706" y="3028562"/>
            <a:ext cx="160021" cy="1214073"/>
          </a:xfrm>
          <a:prstGeom prst="bentConnector3">
            <a:avLst>
              <a:gd name="adj1" fmla="val 242856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1441270" y="1377948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Existing User</a:t>
            </a:r>
          </a:p>
        </p:txBody>
      </p:sp>
      <p:sp>
        <p:nvSpPr>
          <p:cNvPr id="27" name="Flowchart: Off-page Connector 26"/>
          <p:cNvSpPr/>
          <p:nvPr/>
        </p:nvSpPr>
        <p:spPr>
          <a:xfrm>
            <a:off x="3195348" y="148691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User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5" idx="3"/>
            <a:endCxn id="27" idx="1"/>
          </p:cNvCxnSpPr>
          <p:nvPr/>
        </p:nvCxnSpPr>
        <p:spPr>
          <a:xfrm>
            <a:off x="2584270" y="1809619"/>
            <a:ext cx="611078" cy="523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437726" y="3810963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3069302" y="3959930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has Funds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3105033" y="2659376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 Trade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30" idx="0"/>
            <a:endCxn id="31" idx="2"/>
          </p:cNvCxnSpPr>
          <p:nvPr/>
        </p:nvCxnSpPr>
        <p:spPr>
          <a:xfrm rot="5400000" flipH="1" flipV="1">
            <a:off x="3305570" y="3474668"/>
            <a:ext cx="843354" cy="127171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3"/>
            <a:endCxn id="20" idx="2"/>
          </p:cNvCxnSpPr>
          <p:nvPr/>
        </p:nvCxnSpPr>
        <p:spPr>
          <a:xfrm flipH="1">
            <a:off x="1982209" y="4462850"/>
            <a:ext cx="2275813" cy="1525907"/>
          </a:xfrm>
          <a:prstGeom prst="bentConnector4">
            <a:avLst>
              <a:gd name="adj1" fmla="val -10045"/>
              <a:gd name="adj2" fmla="val 136772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2"/>
            <a:endCxn id="19" idx="0"/>
          </p:cNvCxnSpPr>
          <p:nvPr/>
        </p:nvCxnSpPr>
        <p:spPr>
          <a:xfrm rot="5400000">
            <a:off x="1731662" y="2518853"/>
            <a:ext cx="558672" cy="3545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248400" y="2708521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Order Book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37" idx="0"/>
            <a:endCxn id="8" idx="3"/>
          </p:cNvCxnSpPr>
          <p:nvPr/>
        </p:nvCxnSpPr>
        <p:spPr>
          <a:xfrm rot="5400000" flipH="1" flipV="1">
            <a:off x="7108334" y="1596131"/>
            <a:ext cx="938256" cy="128652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>
          <a:xfrm>
            <a:off x="6362700" y="3969534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5257800" y="5636091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User Error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7309619" y="5668717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7" idx="2"/>
            <a:endCxn id="42" idx="0"/>
          </p:cNvCxnSpPr>
          <p:nvPr/>
        </p:nvCxnSpPr>
        <p:spPr>
          <a:xfrm rot="5400000">
            <a:off x="6578014" y="3613347"/>
            <a:ext cx="712373" cy="127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  <a:endCxn id="44" idx="0"/>
          </p:cNvCxnSpPr>
          <p:nvPr/>
        </p:nvCxnSpPr>
        <p:spPr>
          <a:xfrm>
            <a:off x="7505700" y="4401205"/>
            <a:ext cx="535439" cy="12675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1"/>
            <a:endCxn id="43" idx="0"/>
          </p:cNvCxnSpPr>
          <p:nvPr/>
        </p:nvCxnSpPr>
        <p:spPr>
          <a:xfrm rot="10800000" flipV="1">
            <a:off x="5989320" y="4401205"/>
            <a:ext cx="373380" cy="1234886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5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68628" y="2402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support</a:t>
            </a:r>
            <a:endParaRPr lang="en-US" b="0" dirty="0" smtClean="0">
              <a:effectLst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505789" y="1547125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597160" y="762000"/>
            <a:ext cx="1463040" cy="457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User Contacts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Customer Service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17" idx="2"/>
            <a:endCxn id="28" idx="0"/>
          </p:cNvCxnSpPr>
          <p:nvPr/>
        </p:nvCxnSpPr>
        <p:spPr>
          <a:xfrm rot="5400000">
            <a:off x="1695211" y="1132565"/>
            <a:ext cx="546835" cy="720104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4" idx="0"/>
            <a:endCxn id="28" idx="3"/>
          </p:cNvCxnSpPr>
          <p:nvPr/>
        </p:nvCxnSpPr>
        <p:spPr>
          <a:xfrm rot="16200000" flipV="1">
            <a:off x="2638341" y="1924991"/>
            <a:ext cx="235939" cy="1015308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98401" y="3743501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Service Rep answers call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605328" y="4893833"/>
            <a:ext cx="146304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Collect information about request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stCxn id="22" idx="2"/>
            <a:endCxn id="23" idx="0"/>
          </p:cNvCxnSpPr>
          <p:nvPr/>
        </p:nvCxnSpPr>
        <p:spPr>
          <a:xfrm rot="16200000" flipH="1">
            <a:off x="986818" y="4543803"/>
            <a:ext cx="693132" cy="6927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2"/>
            <a:endCxn id="32" idx="1"/>
          </p:cNvCxnSpPr>
          <p:nvPr/>
        </p:nvCxnSpPr>
        <p:spPr>
          <a:xfrm rot="16200000" flipH="1">
            <a:off x="1483387" y="5204494"/>
            <a:ext cx="650398" cy="943476"/>
          </a:xfrm>
          <a:prstGeom prst="bent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968496" y="1766035"/>
            <a:ext cx="1280160" cy="109728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Service Rep Available</a:t>
            </a:r>
          </a:p>
        </p:txBody>
      </p:sp>
      <p:sp>
        <p:nvSpPr>
          <p:cNvPr id="29" name="Flowchart: Off-page Connector 28"/>
          <p:cNvSpPr/>
          <p:nvPr/>
        </p:nvSpPr>
        <p:spPr>
          <a:xfrm>
            <a:off x="4046941" y="3357911"/>
            <a:ext cx="936629" cy="65588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Escalate to COO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8" idx="2"/>
            <a:endCxn id="34" idx="2"/>
          </p:cNvCxnSpPr>
          <p:nvPr/>
        </p:nvCxnSpPr>
        <p:spPr>
          <a:xfrm rot="16200000" flipH="1">
            <a:off x="2364021" y="2107870"/>
            <a:ext cx="144499" cy="1655388"/>
          </a:xfrm>
          <a:prstGeom prst="bentConnector3">
            <a:avLst>
              <a:gd name="adj1" fmla="val 36504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2268870" y="4200700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Escalate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2280324" y="5498511"/>
            <a:ext cx="1188720" cy="100584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Can resolve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2578164" y="2550614"/>
            <a:ext cx="1371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Call send to que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32" idx="3"/>
            <a:endCxn id="124" idx="1"/>
          </p:cNvCxnSpPr>
          <p:nvPr/>
        </p:nvCxnSpPr>
        <p:spPr>
          <a:xfrm flipV="1">
            <a:off x="3469044" y="5954352"/>
            <a:ext cx="611369" cy="47079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0"/>
            <a:endCxn id="31" idx="2"/>
          </p:cNvCxnSpPr>
          <p:nvPr/>
        </p:nvCxnSpPr>
        <p:spPr>
          <a:xfrm rot="16200000" flipV="1">
            <a:off x="2640292" y="5264119"/>
            <a:ext cx="434470" cy="3431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2"/>
            <a:endCxn id="22" idx="0"/>
          </p:cNvCxnSpPr>
          <p:nvPr/>
        </p:nvCxnSpPr>
        <p:spPr>
          <a:xfrm rot="5400000">
            <a:off x="1029156" y="3164081"/>
            <a:ext cx="880186" cy="278655"/>
          </a:xfrm>
          <a:prstGeom prst="bentConnector3">
            <a:avLst>
              <a:gd name="adj1" fmla="val 58095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292938" y="3303408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customer account 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>
            <a:stCxn id="39" idx="0"/>
            <a:endCxn id="15" idx="3"/>
          </p:cNvCxnSpPr>
          <p:nvPr/>
        </p:nvCxnSpPr>
        <p:spPr>
          <a:xfrm rot="16200000" flipV="1">
            <a:off x="6588023" y="2912692"/>
            <a:ext cx="765683" cy="15749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6399364" y="4417935"/>
            <a:ext cx="1143000" cy="8633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43281" y="5962689"/>
            <a:ext cx="1463040" cy="640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Send Acknowledgement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User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7" name="Elbow Connector 46"/>
          <p:cNvCxnSpPr>
            <a:stCxn id="39" idx="2"/>
            <a:endCxn id="43" idx="0"/>
          </p:cNvCxnSpPr>
          <p:nvPr/>
        </p:nvCxnSpPr>
        <p:spPr>
          <a:xfrm rot="5400000">
            <a:off x="6691858" y="4131054"/>
            <a:ext cx="565887" cy="787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2"/>
            <a:endCxn id="46" idx="0"/>
          </p:cNvCxnSpPr>
          <p:nvPr/>
        </p:nvCxnSpPr>
        <p:spPr>
          <a:xfrm rot="16200000" flipH="1">
            <a:off x="6632126" y="5620013"/>
            <a:ext cx="681413" cy="3937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1" idx="3"/>
            <a:endCxn id="101" idx="1"/>
          </p:cNvCxnSpPr>
          <p:nvPr/>
        </p:nvCxnSpPr>
        <p:spPr>
          <a:xfrm>
            <a:off x="3411870" y="4632371"/>
            <a:ext cx="756758" cy="38207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1" idx="0"/>
            <a:endCxn id="29" idx="1"/>
          </p:cNvCxnSpPr>
          <p:nvPr/>
        </p:nvCxnSpPr>
        <p:spPr>
          <a:xfrm rot="5400000" flipH="1" flipV="1">
            <a:off x="3186232" y="3339992"/>
            <a:ext cx="514847" cy="1206571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4168628" y="4396258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Transfer customer to specialist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5" name="Elbow Connector 104"/>
          <p:cNvCxnSpPr>
            <a:stCxn id="101" idx="2"/>
            <a:endCxn id="124" idx="0"/>
          </p:cNvCxnSpPr>
          <p:nvPr/>
        </p:nvCxnSpPr>
        <p:spPr>
          <a:xfrm rot="5400000">
            <a:off x="4442754" y="5268358"/>
            <a:ext cx="735134" cy="88215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24" idx="3"/>
            <a:endCxn id="39" idx="1"/>
          </p:cNvCxnSpPr>
          <p:nvPr/>
        </p:nvCxnSpPr>
        <p:spPr>
          <a:xfrm flipV="1">
            <a:off x="5452013" y="3577728"/>
            <a:ext cx="840925" cy="2376624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4080413" y="5680032"/>
            <a:ext cx="1371600" cy="5486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Resolve customer issue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486400" y="22206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57200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YES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654040" y="1574937"/>
            <a:ext cx="118872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371600" y="505532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78942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NO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0728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5831046" y="1157582"/>
            <a:ext cx="804229" cy="3048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6" idx="0"/>
          </p:cNvCxnSpPr>
          <p:nvPr/>
        </p:nvCxnSpPr>
        <p:spPr>
          <a:xfrm rot="10800000" flipV="1">
            <a:off x="5257800" y="2032137"/>
            <a:ext cx="396240" cy="8874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9" idx="0"/>
          </p:cNvCxnSpPr>
          <p:nvPr/>
        </p:nvCxnSpPr>
        <p:spPr>
          <a:xfrm>
            <a:off x="6842760" y="2032137"/>
            <a:ext cx="632460" cy="8874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0" idx="0"/>
          </p:cNvCxnSpPr>
          <p:nvPr/>
        </p:nvCxnSpPr>
        <p:spPr>
          <a:xfrm rot="16200000" flipH="1">
            <a:off x="4589962" y="4227467"/>
            <a:ext cx="1716677" cy="3810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715899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9" idx="2"/>
            <a:endCxn id="40" idx="0"/>
          </p:cNvCxnSpPr>
          <p:nvPr/>
        </p:nvCxnSpPr>
        <p:spPr>
          <a:xfrm rot="16200000" flipH="1">
            <a:off x="6824527" y="4210322"/>
            <a:ext cx="1716677" cy="41529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9600" y="545068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Employee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210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486400" y="222068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57200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YES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654040" y="1574937"/>
            <a:ext cx="118872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371600" y="5055326"/>
            <a:ext cx="914400" cy="990600"/>
          </a:xfrm>
          <a:prstGeom prst="flowChartMagneticDisk">
            <a:avLst/>
          </a:prstGeom>
          <a:gradFill flip="none" rotWithShape="1">
            <a:gsLst>
              <a:gs pos="0">
                <a:srgbClr val="9FE38F">
                  <a:shade val="30000"/>
                  <a:satMod val="115000"/>
                </a:srgbClr>
              </a:gs>
              <a:gs pos="50000">
                <a:srgbClr val="9FE38F">
                  <a:shade val="67500"/>
                  <a:satMod val="115000"/>
                </a:srgbClr>
              </a:gs>
              <a:gs pos="100000">
                <a:srgbClr val="9FE38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789420" y="2919549"/>
            <a:ext cx="1371600" cy="64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This if NO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0728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5831046" y="1157582"/>
            <a:ext cx="804229" cy="30480"/>
          </a:xfrm>
          <a:prstGeom prst="bentConnector3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6" idx="0"/>
          </p:cNvCxnSpPr>
          <p:nvPr/>
        </p:nvCxnSpPr>
        <p:spPr>
          <a:xfrm rot="10800000" flipV="1">
            <a:off x="5257800" y="2032137"/>
            <a:ext cx="396240" cy="887412"/>
          </a:xfrm>
          <a:prstGeom prst="bentConnector2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9" idx="0"/>
          </p:cNvCxnSpPr>
          <p:nvPr/>
        </p:nvCxnSpPr>
        <p:spPr>
          <a:xfrm>
            <a:off x="6842760" y="2032137"/>
            <a:ext cx="632460" cy="887412"/>
          </a:xfrm>
          <a:prstGeom prst="bentConnector2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0" idx="0"/>
          </p:cNvCxnSpPr>
          <p:nvPr/>
        </p:nvCxnSpPr>
        <p:spPr>
          <a:xfrm rot="16200000" flipH="1">
            <a:off x="4589962" y="4227467"/>
            <a:ext cx="1716677" cy="38100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7158990" y="5276306"/>
            <a:ext cx="1463040" cy="54864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9" idx="2"/>
            <a:endCxn id="40" idx="0"/>
          </p:cNvCxnSpPr>
          <p:nvPr/>
        </p:nvCxnSpPr>
        <p:spPr>
          <a:xfrm rot="16200000" flipH="1">
            <a:off x="6824527" y="4210322"/>
            <a:ext cx="1716677" cy="415290"/>
          </a:xfrm>
          <a:prstGeom prst="bentConnector3">
            <a:avLst>
              <a:gd name="adj1" fmla="val 50000"/>
            </a:avLst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9600" y="54506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 Employee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49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251</Words>
  <Application>Microsoft Office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2015-11-19T02:19:58Z</dcterms:created>
  <dcterms:modified xsi:type="dcterms:W3CDTF">2015-12-05T21:07:24Z</dcterms:modified>
</cp:coreProperties>
</file>