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60000"/>
              </a:srgbClr>
            </a:gs>
            <a:gs pos="47000">
              <a:srgbClr val="85C2FF">
                <a:alpha val="60000"/>
              </a:srgbClr>
            </a:gs>
            <a:gs pos="100000">
              <a:schemeClr val="tx2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r>
              <a:rPr lang="en-US" dirty="0" smtClean="0"/>
              <a:t> Business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133600"/>
            <a:ext cx="4544257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Currency </a:t>
            </a:r>
            <a:r>
              <a:rPr lang="en-US" dirty="0" smtClean="0"/>
              <a:t>Exchange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Exchange US Dollars for Bitcoin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Wake of financial melt 2007 bitcoin created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Users and transaction growing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8083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mission is to provide a safe and reliable place for customers to exchange </a:t>
            </a:r>
            <a:r>
              <a:rPr lang="en-US" sz="2800" dirty="0" smtClean="0"/>
              <a:t>currency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0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Promotion - Metrics projection (Lifetime Value e.g.)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514600"/>
            <a:ext cx="475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Media: Facebook, Twitter, Reddit, LinkedIn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306" y="3388309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Bitcoin conferences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0510" y="411480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campaigns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876800"/>
            <a:ext cx="515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of customer growth rates and revenue projects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596" y="5715000"/>
            <a:ext cx="52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key industry trends, price and transaction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718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- (Break even analysis) (How promotion gets you to break even point)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7622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2667000"/>
            <a:ext cx="2882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trade value $1</a:t>
            </a:r>
          </a:p>
          <a:p>
            <a:r>
              <a:rPr lang="en-US" dirty="0"/>
              <a:t>No withdraw fees</a:t>
            </a:r>
          </a:p>
          <a:p>
            <a:r>
              <a:rPr lang="en-US" dirty="0"/>
              <a:t>Minimum withdraw value $1</a:t>
            </a:r>
          </a:p>
          <a:p>
            <a:r>
              <a:rPr lang="nl-NL" dirty="0"/>
              <a:t>No maker fees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54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- Key Processes, Org Charts, Role Descriptions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514600"/>
            <a:ext cx="2169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Payrole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Deposit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Withdraw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34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Financials - Overview/Highlights (Revenue 3Yr, PL 3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5146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need from you (money, expertise), this is what we will be willing to give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667000"/>
            <a:ext cx="784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startup money to build exchange software, setup office and </a:t>
            </a:r>
            <a:r>
              <a:rPr lang="en-US" dirty="0" err="1" smtClean="0"/>
              <a:t>aquire</a:t>
            </a:r>
            <a:r>
              <a:rPr lang="en-US" dirty="0" smtClean="0"/>
              <a:t> </a:t>
            </a:r>
            <a:r>
              <a:rPr lang="en-US" dirty="0" err="1" smtClean="0"/>
              <a:t>licencing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267200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give owner ship of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Plan (IPO, Divest) Maybe or maybe not since it may be included in the previous point?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4191000"/>
            <a:ext cx="510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 of three key assets;</a:t>
            </a:r>
          </a:p>
          <a:p>
            <a:endParaRPr lang="en-US" dirty="0"/>
          </a:p>
          <a:p>
            <a:r>
              <a:rPr lang="en-US" dirty="0" smtClean="0"/>
              <a:t>Customers</a:t>
            </a:r>
          </a:p>
          <a:p>
            <a:endParaRPr lang="en-US" dirty="0"/>
          </a:p>
          <a:p>
            <a:r>
              <a:rPr lang="en-US" dirty="0" smtClean="0"/>
              <a:t>Exchange software</a:t>
            </a:r>
          </a:p>
          <a:p>
            <a:endParaRPr lang="en-US" dirty="0"/>
          </a:p>
          <a:p>
            <a:r>
              <a:rPr lang="en-US" dirty="0" err="1" smtClean="0"/>
              <a:t>Licences</a:t>
            </a:r>
            <a:r>
              <a:rPr lang="en-US" dirty="0" smtClean="0"/>
              <a:t> (as much as 100,000 in legal / account fees)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514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plan to leave exchange, maintain ownership, slowly lessen daily activities involving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1719" y="381000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Year 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3090" y="1797648"/>
            <a:ext cx="6689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end of 5 years we will have;</a:t>
            </a:r>
          </a:p>
          <a:p>
            <a:endParaRPr lang="en-US" dirty="0" smtClean="0"/>
          </a:p>
          <a:p>
            <a:r>
              <a:rPr lang="en-US" dirty="0" smtClean="0"/>
              <a:t>Designed the software to operate the exchange</a:t>
            </a:r>
          </a:p>
          <a:p>
            <a:r>
              <a:rPr lang="en-US" dirty="0" smtClean="0"/>
              <a:t>Obtained 1 million users</a:t>
            </a:r>
          </a:p>
          <a:p>
            <a:r>
              <a:rPr lang="en-US" dirty="0" smtClean="0"/>
              <a:t>Created web portal customers can use to interact with the exchanged</a:t>
            </a:r>
          </a:p>
          <a:p>
            <a:r>
              <a:rPr lang="en-US" dirty="0" smtClean="0"/>
              <a:t>Launched the exchange and account for over 5% total trading volume</a:t>
            </a:r>
            <a:endParaRPr lang="en-US" dirty="0"/>
          </a:p>
          <a:p>
            <a:r>
              <a:rPr lang="en-US" dirty="0" smtClean="0"/>
              <a:t>Developed and released a smart phone wallet app</a:t>
            </a:r>
          </a:p>
          <a:p>
            <a:r>
              <a:rPr lang="en-US" dirty="0" smtClean="0"/>
              <a:t>Release a software merchants can use to except Bitcoin payments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4800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Industry summary</a:t>
            </a:r>
            <a:endParaRPr lang="en-US" dirty="0"/>
          </a:p>
        </p:txBody>
      </p:sp>
      <p:pic>
        <p:nvPicPr>
          <p:cNvPr id="1026" name="Picture 2" descr="H:\apps\xp\desktop\HOME\SCHOOL\Business\TODO\bitcoin 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74" y="403585"/>
            <a:ext cx="5586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HOME\SCHOOL\Business\TODO\transaction_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" y="3705854"/>
            <a:ext cx="5484019" cy="26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14400"/>
            <a:ext cx="666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</a:t>
            </a:r>
          </a:p>
          <a:p>
            <a:r>
              <a:rPr lang="en-US" dirty="0"/>
              <a:t>O</a:t>
            </a:r>
            <a:r>
              <a:rPr lang="en-US" dirty="0" smtClean="0"/>
              <a:t>pportunity: Distrust of banking industry creating need to alternative</a:t>
            </a:r>
          </a:p>
          <a:p>
            <a:r>
              <a:rPr lang="en-US" dirty="0" smtClean="0"/>
              <a:t>Threat: Mistrust and connection to blank market tarnish 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</a:t>
            </a:r>
          </a:p>
          <a:p>
            <a:r>
              <a:rPr lang="en-US" dirty="0"/>
              <a:t>O</a:t>
            </a:r>
            <a:r>
              <a:rPr lang="en-US" dirty="0" smtClean="0"/>
              <a:t>pportunity: Block chain technology make </a:t>
            </a:r>
            <a:r>
              <a:rPr lang="en-US" dirty="0" err="1" smtClean="0"/>
              <a:t>transfering</a:t>
            </a:r>
            <a:r>
              <a:rPr lang="en-US" dirty="0" smtClean="0"/>
              <a:t> money </a:t>
            </a:r>
            <a:r>
              <a:rPr lang="en-US" dirty="0" err="1" smtClean="0"/>
              <a:t>quicker,safer</a:t>
            </a:r>
            <a:r>
              <a:rPr lang="en-US" dirty="0" smtClean="0"/>
              <a:t> and less expensive</a:t>
            </a:r>
          </a:p>
          <a:p>
            <a:r>
              <a:rPr lang="en-US" dirty="0" smtClean="0"/>
              <a:t>Threat: Vulnerable to hacking and theft. relies on the unbreakable nature of current encryption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785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Economic trends</a:t>
            </a:r>
          </a:p>
          <a:p>
            <a:r>
              <a:rPr lang="en-US" dirty="0" smtClean="0"/>
              <a:t>Opportunity:  Online sales grow, crypto currency very good for online transactions</a:t>
            </a:r>
          </a:p>
          <a:p>
            <a:r>
              <a:rPr lang="en-US" dirty="0" smtClean="0"/>
              <a:t>Threat:  Poor economy could limit online sales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36" y="5410200"/>
            <a:ext cx="7864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Political and Regulatory Factors</a:t>
            </a:r>
          </a:p>
          <a:p>
            <a:r>
              <a:rPr lang="en-US" dirty="0" smtClean="0"/>
              <a:t>Opportunity:  New </a:t>
            </a:r>
            <a:r>
              <a:rPr lang="en-US" dirty="0"/>
              <a:t>Y</a:t>
            </a:r>
            <a:r>
              <a:rPr lang="en-US" dirty="0" smtClean="0"/>
              <a:t>ork state established the BitLicense, first of its kind</a:t>
            </a:r>
          </a:p>
          <a:p>
            <a:r>
              <a:rPr lang="en-US" dirty="0" smtClean="0"/>
              <a:t>Threat:  Governments through out the world still developing regulatory systems for crypto currencies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442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Competitor Analysis, Key Players, Critical Success Factors, Competitors most vulnerable to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800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</a:t>
            </a:r>
            <a:r>
              <a:rPr lang="en-US" dirty="0" err="1" smtClean="0"/>
              <a:t>suscess</a:t>
            </a:r>
            <a:r>
              <a:rPr lang="en-US" dirty="0" smtClean="0"/>
              <a:t>:  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9142" y="3991104"/>
            <a:ext cx="542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http://coinmarketcap.com/currencies/volume/24-hour/</a:t>
            </a:r>
          </a:p>
        </p:txBody>
      </p:sp>
      <p:pic>
        <p:nvPicPr>
          <p:cNvPr id="1026" name="Picture 2" descr="H:\apps\xp\desktop\HOME\SCHOOL\Business\TODO\2-Monday\marketsh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4892675" cy="23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are you going to create the company (your background) and put team together? Org Charts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5594" y="1447800"/>
            <a:ext cx="475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 in the computer industry for 30 plus years. </a:t>
            </a:r>
          </a:p>
          <a:p>
            <a:r>
              <a:rPr lang="en-US" dirty="0" smtClean="0"/>
              <a:t>Watching crypto currency for years</a:t>
            </a:r>
          </a:p>
          <a:p>
            <a:r>
              <a:rPr lang="en-US" dirty="0" smtClean="0"/>
              <a:t>Active day trader on several exchanges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11" y="3124200"/>
            <a:ext cx="5330825" cy="3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1" y="990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 - Go through key segments - Challenges? Mold below for key segments: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667000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who want buy bitcoin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311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who want to sell bitcoin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1" y="4800600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traders looking for profit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943600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Challenge:  </a:t>
            </a:r>
            <a:r>
              <a:rPr lang="en-US" dirty="0" err="1" smtClean="0"/>
              <a:t>Atract</a:t>
            </a:r>
            <a:r>
              <a:rPr lang="en-US" dirty="0" smtClean="0"/>
              <a:t> users and trading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209800"/>
            <a:ext cx="81243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Deposit and withdraw USD</a:t>
            </a:r>
          </a:p>
          <a:p>
            <a:pPr lvl="0"/>
            <a:r>
              <a:rPr lang="en-US" dirty="0"/>
              <a:t>Deposit and withdraw BTC, LTC</a:t>
            </a:r>
          </a:p>
          <a:p>
            <a:pPr lvl="0"/>
            <a:r>
              <a:rPr lang="en-US" dirty="0"/>
              <a:t>Trading pair BTC/USD, LTC/USD</a:t>
            </a:r>
          </a:p>
          <a:p>
            <a:pPr lvl="0"/>
            <a:r>
              <a:rPr lang="en-US" dirty="0"/>
              <a:t>Full API</a:t>
            </a:r>
          </a:p>
          <a:p>
            <a:pPr lvl="0"/>
            <a:r>
              <a:rPr lang="en-US" dirty="0"/>
              <a:t>Secure cold wallet storage to hold crypto-currencies</a:t>
            </a:r>
          </a:p>
          <a:p>
            <a:pPr lvl="0"/>
            <a:r>
              <a:rPr lang="en-US" dirty="0"/>
              <a:t>Two-factor authentication</a:t>
            </a:r>
          </a:p>
          <a:p>
            <a:pPr lvl="0"/>
            <a:r>
              <a:rPr lang="en-US" dirty="0"/>
              <a:t>Smart phone wallet app</a:t>
            </a:r>
          </a:p>
          <a:p>
            <a:pPr lvl="0"/>
            <a:r>
              <a:rPr lang="en-US" dirty="0"/>
              <a:t>Encrypted hot wallet protection</a:t>
            </a:r>
          </a:p>
          <a:p>
            <a:pPr lvl="0"/>
            <a:r>
              <a:rPr lang="en-US" dirty="0"/>
              <a:t>Multiple deposit / withdraw options; Cash, Linked debit/credit account, wire transfer</a:t>
            </a:r>
          </a:p>
          <a:p>
            <a:pPr lvl="0"/>
            <a:r>
              <a:rPr lang="en-US" dirty="0"/>
              <a:t>Merchant wallet / payment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133600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Operate in </a:t>
            </a:r>
            <a:r>
              <a:rPr lang="en-US" dirty="0" err="1" smtClean="0"/>
              <a:t>Manhatten</a:t>
            </a:r>
            <a:r>
              <a:rPr lang="en-US" dirty="0" smtClean="0"/>
              <a:t> 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3657600"/>
            <a:ext cx="63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channel system, Web portal, </a:t>
            </a:r>
            <a:r>
              <a:rPr lang="en-US" dirty="0" err="1" smtClean="0"/>
              <a:t>mobil</a:t>
            </a:r>
            <a:r>
              <a:rPr lang="en-US" dirty="0" smtClean="0"/>
              <a:t> apps, in person, web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181600"/>
            <a:ext cx="23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2015-12-07T16:09:54Z</dcterms:created>
  <dcterms:modified xsi:type="dcterms:W3CDTF">2015-12-08T03:25:00Z</dcterms:modified>
</cp:coreProperties>
</file>