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7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3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4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2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1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5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8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7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8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>
                <a:alpha val="60000"/>
              </a:srgbClr>
            </a:gs>
            <a:gs pos="47000">
              <a:srgbClr val="85C2FF">
                <a:alpha val="60000"/>
              </a:srgbClr>
            </a:gs>
            <a:gs pos="100000">
              <a:schemeClr val="tx2">
                <a:lumMod val="20000"/>
                <a:lumOff val="80000"/>
                <a:alpha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C0E48-ADC3-442F-80D2-9ED6B14A236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1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16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Currency Exchange</a:t>
            </a:r>
            <a:endParaRPr lang="en-US" sz="4000" dirty="0"/>
          </a:p>
        </p:txBody>
      </p:sp>
      <p:pic>
        <p:nvPicPr>
          <p:cNvPr id="1026" name="Picture 2" descr="H:\apps\xp\desktop\doll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8579">
            <a:off x="1420099" y="2362199"/>
            <a:ext cx="1893887" cy="30258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:\apps\xp\desktop\bitco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5377">
            <a:off x="5139560" y="2709475"/>
            <a:ext cx="2978150" cy="27855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34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48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Place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257800" y="1752600"/>
            <a:ext cx="30450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Direct Channel </a:t>
            </a:r>
            <a:r>
              <a:rPr lang="en-US" sz="2400" b="1" dirty="0"/>
              <a:t>S</a:t>
            </a:r>
            <a:r>
              <a:rPr lang="en-US" sz="2400" b="1" dirty="0" smtClean="0"/>
              <a:t>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Web portal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Mobile app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</a:t>
            </a:r>
            <a:r>
              <a:rPr lang="en-US" sz="2400" dirty="0" smtClean="0"/>
              <a:t>eb 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In person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5562600"/>
            <a:ext cx="2724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Customer </a:t>
            </a:r>
            <a:r>
              <a:rPr lang="en-US" sz="2800" dirty="0"/>
              <a:t>S</a:t>
            </a:r>
            <a:r>
              <a:rPr lang="en-US" sz="2800" dirty="0" smtClean="0"/>
              <a:t>ervice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447800"/>
            <a:ext cx="214469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Main Office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New York, NY</a:t>
            </a:r>
          </a:p>
          <a:p>
            <a:pPr>
              <a:lnSpc>
                <a:spcPct val="150000"/>
              </a:lnSpc>
            </a:pPr>
            <a:endParaRPr lang="en-US" sz="2400" b="1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Data Centers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New York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Virginia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Utah</a:t>
            </a:r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Promotion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929883" y="1600200"/>
            <a:ext cx="18133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Social Media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Facebook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Twitter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Reddit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LinkedIn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10726" y="1985664"/>
            <a:ext cx="2674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Bitcoin conferences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3657600"/>
            <a:ext cx="22270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Print campaigns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Magazine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Newspaper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381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Price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5486400" y="3046274"/>
            <a:ext cx="33229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No maker fees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Minimum </a:t>
            </a:r>
            <a:r>
              <a:rPr lang="en-US" sz="2400" dirty="0"/>
              <a:t>trade </a:t>
            </a:r>
            <a:r>
              <a:rPr lang="en-US" sz="2400" dirty="0" smtClean="0"/>
              <a:t>$</a:t>
            </a:r>
            <a:r>
              <a:rPr lang="en-US" sz="2400" dirty="0"/>
              <a:t>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Minimum withdraw $1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3810000" cy="3429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35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Operations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524000"/>
            <a:ext cx="23462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Human Resource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Hire employee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Process payroll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3429000"/>
            <a:ext cx="247978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Exchange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Deposit funds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Withdraw funds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Post bid / ask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Fill order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956629" y="1577876"/>
            <a:ext cx="27301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Users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Marketing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Add customer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Customer support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7200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Financials</a:t>
            </a:r>
            <a:endParaRPr lang="en-US" sz="4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66900"/>
            <a:ext cx="3048000" cy="4165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0" y="2209800"/>
            <a:ext cx="14462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Loan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$500,000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10 year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6336" y="4572000"/>
            <a:ext cx="10758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Tax Rate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34%</a:t>
            </a:r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619071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W</a:t>
            </a:r>
            <a:r>
              <a:rPr lang="en-US" sz="2400" b="1" dirty="0" smtClean="0"/>
              <a:t>hat we need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Money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80685" y="4724330"/>
            <a:ext cx="4186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Will we offer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Partial ownership of company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48137" y="2263676"/>
            <a:ext cx="35148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Why we need 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</a:t>
            </a:r>
            <a:r>
              <a:rPr lang="en-US" sz="2400" dirty="0" smtClean="0"/>
              <a:t>uild </a:t>
            </a:r>
            <a:r>
              <a:rPr lang="en-US" sz="2400" dirty="0"/>
              <a:t>exchange </a:t>
            </a:r>
            <a:r>
              <a:rPr lang="en-US" sz="2400" dirty="0" smtClean="0"/>
              <a:t>software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etup office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</a:t>
            </a:r>
            <a:r>
              <a:rPr lang="en-US" sz="2400" dirty="0" smtClean="0"/>
              <a:t>cquire BitLincense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096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Help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96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Exit Plan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2546157" y="3200400"/>
            <a:ext cx="37639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K</a:t>
            </a:r>
            <a:r>
              <a:rPr lang="en-US" sz="2400" dirty="0" smtClean="0"/>
              <a:t>ey assets that could be sold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Customers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Exchange software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BitLincense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978098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 plan to leave exchange or give up ownership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3935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96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Questions</a:t>
            </a:r>
            <a:endParaRPr lang="en-US" sz="4000" dirty="0"/>
          </a:p>
        </p:txBody>
      </p:sp>
      <p:pic>
        <p:nvPicPr>
          <p:cNvPr id="2050" name="Picture 2" descr="H:\apps\xp\desktop\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2704">
            <a:off x="3762374" y="2133599"/>
            <a:ext cx="1952625" cy="341135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90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72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The Business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1299713" y="1676400"/>
            <a:ext cx="546886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Wake of financial </a:t>
            </a:r>
            <a:r>
              <a:rPr lang="en-US" sz="2000" dirty="0" smtClean="0"/>
              <a:t>meltdown Bitcoin was created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Use of Bitcoin is growing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Our business is to operate a currency </a:t>
            </a:r>
            <a:r>
              <a:rPr lang="en-US" sz="2000" dirty="0"/>
              <a:t>e</a:t>
            </a:r>
            <a:r>
              <a:rPr lang="en-US" sz="2000" dirty="0" smtClean="0"/>
              <a:t>xchange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Exchange US Dollars for Bitcoin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5029200"/>
            <a:ext cx="8083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mission is to provide a safe and reliable place for customers to exchange </a:t>
            </a:r>
            <a:r>
              <a:rPr lang="en-US" sz="2400" dirty="0" smtClean="0"/>
              <a:t>currency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092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381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5 Year Plan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905000"/>
            <a:ext cx="76962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By the end of 5 years we will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Designed the software to operate the exchange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Obtained 1 million users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Created web portal customers can use to interact with the exchange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Open the exchange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Maintain at least 5% total trading volume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Develop and release a smart phone wallet app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Release software merchants can use to except Bitcoin payments</a:t>
            </a:r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9196" y="381000"/>
            <a:ext cx="21700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Industry</a:t>
            </a:r>
          </a:p>
          <a:p>
            <a:pPr algn="ctr"/>
            <a:r>
              <a:rPr lang="en-US" sz="4000" dirty="0" smtClean="0"/>
              <a:t>Summary</a:t>
            </a:r>
            <a:endParaRPr lang="en-US" sz="4000" dirty="0"/>
          </a:p>
        </p:txBody>
      </p:sp>
      <p:pic>
        <p:nvPicPr>
          <p:cNvPr id="1026" name="Picture 2" descr="H:\apps\xp\desktop\HOME\SCHOOL\Business\TODO\bitcoin pr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914400"/>
            <a:ext cx="5586413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:\apps\xp\desktop\HOME\SCHOOL\Business\TODO\transaction_Grow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96" y="3886200"/>
            <a:ext cx="5484019" cy="26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48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STEP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600200"/>
            <a:ext cx="38569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Social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O</a:t>
            </a:r>
            <a:r>
              <a:rPr lang="en-US" sz="2400" i="1" dirty="0" smtClean="0"/>
              <a:t>pportunity: </a:t>
            </a:r>
            <a:r>
              <a:rPr lang="en-US" sz="2400" dirty="0" smtClean="0"/>
              <a:t>Too Big to Fail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 smtClean="0"/>
              <a:t>Threat: </a:t>
            </a:r>
            <a:r>
              <a:rPr lang="en-US" sz="2400" dirty="0" smtClean="0"/>
              <a:t>Silk Road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3960674"/>
            <a:ext cx="358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Technology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O</a:t>
            </a:r>
            <a:r>
              <a:rPr lang="en-US" sz="2400" i="1" dirty="0" smtClean="0"/>
              <a:t>pportunity</a:t>
            </a:r>
            <a:r>
              <a:rPr lang="en-US" sz="2400" dirty="0" smtClean="0"/>
              <a:t>: Block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 smtClean="0"/>
              <a:t>Threat</a:t>
            </a:r>
            <a:r>
              <a:rPr lang="en-US" sz="2400" dirty="0" smtClean="0"/>
              <a:t>: Hackers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753155" y="1600200"/>
            <a:ext cx="42384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Economic trends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 smtClean="0"/>
              <a:t>Opportunity</a:t>
            </a:r>
            <a:r>
              <a:rPr lang="en-US" sz="2400" dirty="0" smtClean="0"/>
              <a:t>:  Growth of online sales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 smtClean="0"/>
              <a:t>Threat</a:t>
            </a:r>
            <a:r>
              <a:rPr lang="en-US" sz="2400" dirty="0" smtClean="0"/>
              <a:t>:  Poor economy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343400" y="4343400"/>
            <a:ext cx="46530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Political and Regulatory Factors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 smtClean="0"/>
              <a:t>Opportunity</a:t>
            </a:r>
            <a:r>
              <a:rPr lang="en-US" sz="2400" dirty="0" smtClean="0"/>
              <a:t>:  NYS BitLicense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 smtClean="0"/>
              <a:t>Threat</a:t>
            </a:r>
            <a:r>
              <a:rPr lang="en-US" sz="2400" dirty="0" smtClean="0"/>
              <a:t>:  Government regulation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442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The Competition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194510" y="5892703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Critical </a:t>
            </a:r>
            <a:r>
              <a:rPr lang="en-US" sz="2000" i="1" dirty="0"/>
              <a:t>S</a:t>
            </a:r>
            <a:r>
              <a:rPr lang="en-US" sz="2000" i="1" dirty="0" smtClean="0"/>
              <a:t>uccess Factors:  </a:t>
            </a:r>
            <a:r>
              <a:rPr lang="en-US" sz="2000" dirty="0" smtClean="0"/>
              <a:t>Price, Customer service, Available products, Security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86036" y="5151384"/>
            <a:ext cx="3751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*http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://coinmarketcap.com/currencies/volume/24-hour/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199"/>
            <a:ext cx="5334000" cy="381182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48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The Team</a:t>
            </a:r>
            <a:endParaRPr 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467600" cy="420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76400" y="4923472"/>
            <a:ext cx="39144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President and CEO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25 year programming experience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Active trader over 3 years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72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Segmentation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1066800" y="1752600"/>
            <a:ext cx="4407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People who want buy bitcoin</a:t>
            </a:r>
          </a:p>
          <a:p>
            <a:r>
              <a:rPr lang="en-US" sz="2000" dirty="0" smtClean="0"/>
              <a:t>	Shoppers, Donations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434749" y="2895600"/>
            <a:ext cx="55247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People who want to sell bitcoin</a:t>
            </a:r>
          </a:p>
          <a:p>
            <a:r>
              <a:rPr lang="en-US" sz="2800" dirty="0"/>
              <a:t>	</a:t>
            </a:r>
            <a:r>
              <a:rPr lang="en-US" sz="2000" dirty="0" smtClean="0"/>
              <a:t>Miners, Merchants, International transfers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081812" y="4267200"/>
            <a:ext cx="3785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raders looking for profit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5638800"/>
            <a:ext cx="571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Challenge:</a:t>
            </a:r>
            <a:r>
              <a:rPr lang="en-US" sz="2400" dirty="0" smtClean="0"/>
              <a:t>  Attract </a:t>
            </a:r>
            <a:r>
              <a:rPr lang="en-US" sz="2400" b="1" dirty="0" smtClean="0"/>
              <a:t>users</a:t>
            </a:r>
            <a:r>
              <a:rPr lang="en-US" sz="2400" dirty="0" smtClean="0"/>
              <a:t> and trading </a:t>
            </a:r>
            <a:r>
              <a:rPr lang="en-US" sz="2400" b="1" dirty="0" smtClean="0"/>
              <a:t>volume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Product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1600200"/>
            <a:ext cx="7239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Fund deposits and withdraws</a:t>
            </a:r>
            <a:endParaRPr lang="en-US" sz="24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Trading pair </a:t>
            </a:r>
            <a:r>
              <a:rPr lang="en-US" sz="2400" dirty="0" smtClean="0"/>
              <a:t>BTC/USD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Smart </a:t>
            </a:r>
            <a:r>
              <a:rPr lang="en-US" sz="2400" dirty="0"/>
              <a:t>phone wallet </a:t>
            </a:r>
            <a:r>
              <a:rPr lang="en-US" sz="2400" dirty="0" smtClean="0"/>
              <a:t>app</a:t>
            </a:r>
            <a:endParaRPr lang="en-US" sz="24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Merchant </a:t>
            </a:r>
            <a:r>
              <a:rPr lang="en-US" sz="2400" dirty="0"/>
              <a:t>wallet / payment </a:t>
            </a:r>
            <a:r>
              <a:rPr lang="en-US" sz="2400" dirty="0" smtClean="0"/>
              <a:t>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Full </a:t>
            </a:r>
            <a:r>
              <a:rPr lang="en-US" sz="2400" dirty="0" smtClean="0"/>
              <a:t>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Secure cold </a:t>
            </a:r>
            <a:r>
              <a:rPr lang="en-US" sz="2400" dirty="0" smtClean="0"/>
              <a:t>storage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Two-factor </a:t>
            </a:r>
            <a:r>
              <a:rPr lang="en-US" sz="2400" dirty="0" smtClean="0"/>
              <a:t>authentication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362</Words>
  <Application>Microsoft Office PowerPoint</Application>
  <PresentationFormat>On-screen Show (4:3)</PresentationFormat>
  <Paragraphs>116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NYU Langone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27</cp:revision>
  <dcterms:created xsi:type="dcterms:W3CDTF">2015-12-07T16:09:54Z</dcterms:created>
  <dcterms:modified xsi:type="dcterms:W3CDTF">2015-12-08T20:52:48Z</dcterms:modified>
</cp:coreProperties>
</file>