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9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3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B7DD-0BE7-4F2D-BF64-DB667025B8C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E4B17-429C-453C-A3FF-F7450B4BD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8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318" y="381000"/>
            <a:ext cx="1369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Chart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8863" y="1143000"/>
            <a:ext cx="141700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Chief Executive Officer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1254" y="4457699"/>
            <a:ext cx="141700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5510" y="2514600"/>
            <a:ext cx="141700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Chief Operation Officer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8790" y="3505201"/>
            <a:ext cx="141700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Technology Officer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8791" y="2514600"/>
            <a:ext cx="141700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Chief Information Officer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5090" y="2514600"/>
            <a:ext cx="141700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Chief Compliance Officer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2514600"/>
            <a:ext cx="141700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Chief Financial Officer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5509" y="3657600"/>
            <a:ext cx="1417009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Representative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Elbow Connector 13"/>
          <p:cNvCxnSpPr>
            <a:stCxn id="5" idx="2"/>
            <a:endCxn id="7" idx="0"/>
          </p:cNvCxnSpPr>
          <p:nvPr/>
        </p:nvCxnSpPr>
        <p:spPr>
          <a:xfrm rot="5400000">
            <a:off x="2381592" y="628824"/>
            <a:ext cx="838200" cy="29333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1" idx="0"/>
          </p:cNvCxnSpPr>
          <p:nvPr/>
        </p:nvCxnSpPr>
        <p:spPr>
          <a:xfrm rot="5400000">
            <a:off x="3402337" y="1649569"/>
            <a:ext cx="838200" cy="8918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10" idx="0"/>
          </p:cNvCxnSpPr>
          <p:nvPr/>
        </p:nvCxnSpPr>
        <p:spPr>
          <a:xfrm rot="16200000" flipH="1">
            <a:off x="4396381" y="1547386"/>
            <a:ext cx="838200" cy="1096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9" idx="0"/>
          </p:cNvCxnSpPr>
          <p:nvPr/>
        </p:nvCxnSpPr>
        <p:spPr>
          <a:xfrm rot="16200000" flipH="1">
            <a:off x="5513232" y="430536"/>
            <a:ext cx="838200" cy="33299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12" idx="0"/>
          </p:cNvCxnSpPr>
          <p:nvPr/>
        </p:nvCxnSpPr>
        <p:spPr>
          <a:xfrm rot="5400000">
            <a:off x="1029215" y="3352800"/>
            <a:ext cx="60960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2"/>
            <a:endCxn id="8" idx="0"/>
          </p:cNvCxnSpPr>
          <p:nvPr/>
        </p:nvCxnSpPr>
        <p:spPr>
          <a:xfrm rot="5400000">
            <a:off x="7368696" y="3276600"/>
            <a:ext cx="45720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  <a:endCxn id="6" idx="0"/>
          </p:cNvCxnSpPr>
          <p:nvPr/>
        </p:nvCxnSpPr>
        <p:spPr>
          <a:xfrm rot="5400000">
            <a:off x="7383978" y="4244382"/>
            <a:ext cx="419098" cy="7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5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2015-12-04T17:04:51Z</dcterms:created>
  <dcterms:modified xsi:type="dcterms:W3CDTF">2015-12-04T17:11:11Z</dcterms:modified>
</cp:coreProperties>
</file>