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5284-8458-4137-9BA9-84FF447E451C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D523-5518-43C1-B8FB-9934800C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1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5284-8458-4137-9BA9-84FF447E451C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D523-5518-43C1-B8FB-9934800C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8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5284-8458-4137-9BA9-84FF447E451C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D523-5518-43C1-B8FB-9934800C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8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5284-8458-4137-9BA9-84FF447E451C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D523-5518-43C1-B8FB-9934800C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9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5284-8458-4137-9BA9-84FF447E451C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D523-5518-43C1-B8FB-9934800C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9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5284-8458-4137-9BA9-84FF447E451C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D523-5518-43C1-B8FB-9934800C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8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5284-8458-4137-9BA9-84FF447E451C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D523-5518-43C1-B8FB-9934800C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9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5284-8458-4137-9BA9-84FF447E451C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D523-5518-43C1-B8FB-9934800C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5284-8458-4137-9BA9-84FF447E451C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D523-5518-43C1-B8FB-9934800C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8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5284-8458-4137-9BA9-84FF447E451C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D523-5518-43C1-B8FB-9934800C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5284-8458-4137-9BA9-84FF447E451C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D523-5518-43C1-B8FB-9934800C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5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35284-8458-4137-9BA9-84FF447E451C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5D523-5518-43C1-B8FB-9934800C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6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257" y="3677194"/>
            <a:ext cx="18288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653143"/>
            <a:ext cx="914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09057" y="642257"/>
            <a:ext cx="914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CFO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38600" y="642257"/>
            <a:ext cx="914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81600" y="642257"/>
            <a:ext cx="914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CTO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71800" y="653143"/>
            <a:ext cx="914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600" y="1752600"/>
            <a:ext cx="914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1371" y="2895600"/>
            <a:ext cx="1828800" cy="5486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reps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57800" y="2762794"/>
            <a:ext cx="1828800" cy="1828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Center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82143" y="1833154"/>
            <a:ext cx="731520" cy="7315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79571" y="1813560"/>
            <a:ext cx="731520" cy="7315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743200" y="1752600"/>
            <a:ext cx="914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Pantry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093029" y="2762794"/>
            <a:ext cx="914400" cy="1828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Bathroom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43200" y="2762794"/>
            <a:ext cx="914400" cy="1828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Bathroom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00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NYU Langone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2015-12-04T19:13:57Z</dcterms:created>
  <dcterms:modified xsi:type="dcterms:W3CDTF">2015-12-04T19:38:30Z</dcterms:modified>
</cp:coreProperties>
</file>