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1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3F44-6A5C-4E81-BCE3-5E4A61080BC1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4761-4A22-4677-B859-C41E1964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5711" y="3352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1"/>
          </p:cNvCxnSpPr>
          <p:nvPr/>
        </p:nvCxnSpPr>
        <p:spPr>
          <a:xfrm>
            <a:off x="2069305" y="2371725"/>
            <a:ext cx="1726406" cy="13239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00424" y="5562600"/>
            <a:ext cx="193357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Eligibility Report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6805" y="1685925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685925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Eligibility 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72145" y="347990"/>
            <a:ext cx="35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Create Eligibility Report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2" idx="2"/>
            <a:endCxn id="5" idx="0"/>
          </p:cNvCxnSpPr>
          <p:nvPr/>
        </p:nvCxnSpPr>
        <p:spPr>
          <a:xfrm>
            <a:off x="4367211" y="4038600"/>
            <a:ext cx="1" cy="15240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2" idx="3"/>
          </p:cNvCxnSpPr>
          <p:nvPr/>
        </p:nvCxnSpPr>
        <p:spPr>
          <a:xfrm flipH="1">
            <a:off x="4938711" y="2371725"/>
            <a:ext cx="2338389" cy="13239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5641" y="22860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4641" y="4762500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805" y="347990"/>
            <a:ext cx="2690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Appointment List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2" idx="2"/>
            <a:endCxn id="6" idx="0"/>
          </p:cNvCxnSpPr>
          <p:nvPr/>
        </p:nvCxnSpPr>
        <p:spPr>
          <a:xfrm>
            <a:off x="4367141" y="2971800"/>
            <a:ext cx="0" cy="17907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1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943225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4" name="Straight Arrow Connector 3"/>
          <p:cNvCxnSpPr>
            <a:stCxn id="6" idx="2"/>
            <a:endCxn id="2" idx="0"/>
          </p:cNvCxnSpPr>
          <p:nvPr/>
        </p:nvCxnSpPr>
        <p:spPr>
          <a:xfrm>
            <a:off x="1257300" y="2028825"/>
            <a:ext cx="0" cy="914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" y="1343025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 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8730" y="51435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Eligibility 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8787" y="228600"/>
            <a:ext cx="277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EDI 271 Response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15" idx="3"/>
            <a:endCxn id="13" idx="1"/>
          </p:cNvCxnSpPr>
          <p:nvPr/>
        </p:nvCxnSpPr>
        <p:spPr>
          <a:xfrm>
            <a:off x="5450885" y="3314700"/>
            <a:ext cx="1254715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3"/>
            <a:endCxn id="15" idx="1"/>
          </p:cNvCxnSpPr>
          <p:nvPr/>
        </p:nvCxnSpPr>
        <p:spPr>
          <a:xfrm>
            <a:off x="1828800" y="3286125"/>
            <a:ext cx="1259885" cy="285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2971800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EmedNY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685" y="29718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Eligibility Request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3" idx="2"/>
            <a:endCxn id="7" idx="0"/>
          </p:cNvCxnSpPr>
          <p:nvPr/>
        </p:nvCxnSpPr>
        <p:spPr>
          <a:xfrm>
            <a:off x="7277100" y="3657600"/>
            <a:ext cx="72730" cy="14859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97" y="35527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86024" y="1036753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emedny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153" y="5707854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35076" y="2597364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270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38700" y="3469633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 271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16630" y="5635015"/>
            <a:ext cx="114300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8497" y="2347861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xls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09800" y="3164362"/>
            <a:ext cx="652806" cy="342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97" idx="0"/>
          </p:cNvCxnSpPr>
          <p:nvPr/>
        </p:nvCxnSpPr>
        <p:spPr>
          <a:xfrm>
            <a:off x="1121397" y="1041073"/>
            <a:ext cx="16497" cy="64229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6" idx="0"/>
          </p:cNvCxnSpPr>
          <p:nvPr/>
        </p:nvCxnSpPr>
        <p:spPr>
          <a:xfrm flipH="1">
            <a:off x="1085653" y="2690761"/>
            <a:ext cx="19247" cy="301709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6" idx="3"/>
            <a:endCxn id="11" idx="1"/>
          </p:cNvCxnSpPr>
          <p:nvPr/>
        </p:nvCxnSpPr>
        <p:spPr>
          <a:xfrm flipV="1">
            <a:off x="1431303" y="3335812"/>
            <a:ext cx="778497" cy="113691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7" idx="1"/>
          </p:cNvCxnSpPr>
          <p:nvPr/>
        </p:nvCxnSpPr>
        <p:spPr>
          <a:xfrm flipV="1">
            <a:off x="2862606" y="2940264"/>
            <a:ext cx="672470" cy="39554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6" idx="3"/>
          </p:cNvCxnSpPr>
          <p:nvPr/>
        </p:nvCxnSpPr>
        <p:spPr>
          <a:xfrm flipH="1">
            <a:off x="1657153" y="3283164"/>
            <a:ext cx="2449423" cy="276759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0244" y="2004961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r>
              <a:rPr lang="en-US" dirty="0"/>
              <a:t>2</a:t>
            </a:r>
          </a:p>
        </p:txBody>
      </p:sp>
      <p:cxnSp>
        <p:nvCxnSpPr>
          <p:cNvPr id="41" name="Straight Arrow Connector 40"/>
          <p:cNvCxnSpPr>
            <a:stCxn id="7" idx="3"/>
            <a:endCxn id="40" idx="1"/>
          </p:cNvCxnSpPr>
          <p:nvPr/>
        </p:nvCxnSpPr>
        <p:spPr>
          <a:xfrm flipV="1">
            <a:off x="4678076" y="2176411"/>
            <a:ext cx="882168" cy="763853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3"/>
            <a:endCxn id="5" idx="1"/>
          </p:cNvCxnSpPr>
          <p:nvPr/>
        </p:nvCxnSpPr>
        <p:spPr>
          <a:xfrm flipV="1">
            <a:off x="6213050" y="1379653"/>
            <a:ext cx="1372974" cy="79675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98027" y="2650012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M3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" idx="2"/>
            <a:endCxn id="50" idx="0"/>
          </p:cNvCxnSpPr>
          <p:nvPr/>
        </p:nvCxnSpPr>
        <p:spPr>
          <a:xfrm flipH="1">
            <a:off x="7324430" y="1722553"/>
            <a:ext cx="833094" cy="92745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2"/>
            <a:endCxn id="8" idx="3"/>
          </p:cNvCxnSpPr>
          <p:nvPr/>
        </p:nvCxnSpPr>
        <p:spPr>
          <a:xfrm flipH="1">
            <a:off x="5981700" y="2992912"/>
            <a:ext cx="1342730" cy="8196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1"/>
            <a:endCxn id="6" idx="3"/>
          </p:cNvCxnSpPr>
          <p:nvPr/>
        </p:nvCxnSpPr>
        <p:spPr>
          <a:xfrm flipH="1">
            <a:off x="1657153" y="3812533"/>
            <a:ext cx="3181547" cy="223822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74096" y="5199858"/>
            <a:ext cx="652806" cy="3429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46" idx="3"/>
            <a:endCxn id="65" idx="1"/>
          </p:cNvCxnSpPr>
          <p:nvPr/>
        </p:nvCxnSpPr>
        <p:spPr>
          <a:xfrm>
            <a:off x="1431303" y="4472730"/>
            <a:ext cx="1842793" cy="8985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  <a:endCxn id="65" idx="3"/>
          </p:cNvCxnSpPr>
          <p:nvPr/>
        </p:nvCxnSpPr>
        <p:spPr>
          <a:xfrm flipH="1">
            <a:off x="3926902" y="4155433"/>
            <a:ext cx="1483298" cy="121587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83594" y="5765764"/>
            <a:ext cx="1143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Ops</a:t>
            </a:r>
          </a:p>
        </p:txBody>
      </p:sp>
      <p:cxnSp>
        <p:nvCxnSpPr>
          <p:cNvPr id="73" name="Straight Arrow Connector 72"/>
          <p:cNvCxnSpPr>
            <a:stCxn id="65" idx="3"/>
            <a:endCxn id="9" idx="1"/>
          </p:cNvCxnSpPr>
          <p:nvPr/>
        </p:nvCxnSpPr>
        <p:spPr>
          <a:xfrm>
            <a:off x="3926902" y="5371308"/>
            <a:ext cx="889728" cy="60660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345221" y="5952143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M4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9" idx="3"/>
            <a:endCxn id="80" idx="1"/>
          </p:cNvCxnSpPr>
          <p:nvPr/>
        </p:nvCxnSpPr>
        <p:spPr>
          <a:xfrm>
            <a:off x="5959630" y="5977915"/>
            <a:ext cx="385591" cy="14567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0" idx="3"/>
            <a:endCxn id="72" idx="1"/>
          </p:cNvCxnSpPr>
          <p:nvPr/>
        </p:nvCxnSpPr>
        <p:spPr>
          <a:xfrm flipV="1">
            <a:off x="6998027" y="6108664"/>
            <a:ext cx="785567" cy="1492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11491" y="1683370"/>
            <a:ext cx="652806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7" idx="2"/>
            <a:endCxn id="10" idx="0"/>
          </p:cNvCxnSpPr>
          <p:nvPr/>
        </p:nvCxnSpPr>
        <p:spPr>
          <a:xfrm flipH="1">
            <a:off x="1104900" y="2026270"/>
            <a:ext cx="32994" cy="321591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9" idx="1"/>
            <a:endCxn id="6" idx="3"/>
          </p:cNvCxnSpPr>
          <p:nvPr/>
        </p:nvCxnSpPr>
        <p:spPr>
          <a:xfrm flipH="1">
            <a:off x="1657153" y="5977915"/>
            <a:ext cx="3159477" cy="72839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3279" y="3283164"/>
            <a:ext cx="764749" cy="3429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M1.1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78497" y="4301280"/>
            <a:ext cx="652806" cy="342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2285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70131" y="60959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Appointments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791" y="212220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8567" y="3709252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EDI_Response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9636" y="5221024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Final_Report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38027" y="947682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82745" y="2503208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3962" y="4154667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9276" y="5715440"/>
            <a:ext cx="186533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cxnSp>
        <p:nvCxnSpPr>
          <p:cNvPr id="14" name="Elbow Connector 13"/>
          <p:cNvCxnSpPr>
            <a:stCxn id="3" idx="2"/>
            <a:endCxn id="4" idx="1"/>
          </p:cNvCxnSpPr>
          <p:nvPr/>
        </p:nvCxnSpPr>
        <p:spPr>
          <a:xfrm rot="16200000" flipH="1">
            <a:off x="1408915" y="38882"/>
            <a:ext cx="190500" cy="13319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" idx="2"/>
            <a:endCxn id="5" idx="1"/>
          </p:cNvCxnSpPr>
          <p:nvPr/>
        </p:nvCxnSpPr>
        <p:spPr>
          <a:xfrm rot="16200000" flipH="1">
            <a:off x="637440" y="810357"/>
            <a:ext cx="1703110" cy="13015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1"/>
          </p:cNvCxnSpPr>
          <p:nvPr/>
        </p:nvCxnSpPr>
        <p:spPr>
          <a:xfrm rot="16200000" flipH="1">
            <a:off x="13306" y="1434491"/>
            <a:ext cx="3290154" cy="16403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" idx="2"/>
            <a:endCxn id="7" idx="1"/>
          </p:cNvCxnSpPr>
          <p:nvPr/>
        </p:nvCxnSpPr>
        <p:spPr>
          <a:xfrm rot="16200000" flipH="1">
            <a:off x="-747045" y="2194843"/>
            <a:ext cx="4801926" cy="16314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8" idx="1"/>
          </p:cNvCxnSpPr>
          <p:nvPr/>
        </p:nvCxnSpPr>
        <p:spPr>
          <a:xfrm rot="16200000" flipH="1">
            <a:off x="3746619" y="346774"/>
            <a:ext cx="147584" cy="1435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10" idx="1"/>
          </p:cNvCxnSpPr>
          <p:nvPr/>
        </p:nvCxnSpPr>
        <p:spPr>
          <a:xfrm rot="16200000" flipH="1">
            <a:off x="3682350" y="1893313"/>
            <a:ext cx="190500" cy="1410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2"/>
            <a:endCxn id="11" idx="1"/>
          </p:cNvCxnSpPr>
          <p:nvPr/>
        </p:nvCxnSpPr>
        <p:spPr>
          <a:xfrm rot="16200000" flipH="1">
            <a:off x="3955140" y="3546344"/>
            <a:ext cx="2549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7" idx="2"/>
            <a:endCxn id="12" idx="1"/>
          </p:cNvCxnSpPr>
          <p:nvPr/>
        </p:nvCxnSpPr>
        <p:spPr>
          <a:xfrm rot="16200000" flipH="1">
            <a:off x="3838830" y="5165494"/>
            <a:ext cx="303916" cy="11769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6423" y="1498662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ppt.txt</a:t>
            </a:r>
            <a:endParaRPr lang="en-US" dirty="0"/>
          </a:p>
        </p:txBody>
      </p:sp>
      <p:cxnSp>
        <p:nvCxnSpPr>
          <p:cNvPr id="15" name="Elbow Connector 14"/>
          <p:cNvCxnSpPr>
            <a:stCxn id="4" idx="2"/>
            <a:endCxn id="19" idx="1"/>
          </p:cNvCxnSpPr>
          <p:nvPr/>
        </p:nvCxnSpPr>
        <p:spPr>
          <a:xfrm rot="16200000" flipH="1">
            <a:off x="3490327" y="603066"/>
            <a:ext cx="698564" cy="1473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82745" y="3053889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EDI270.x12</a:t>
            </a:r>
            <a:endParaRPr lang="en-US" dirty="0"/>
          </a:p>
        </p:txBody>
      </p:sp>
      <p:cxnSp>
        <p:nvCxnSpPr>
          <p:cNvPr id="17" name="Elbow Connector 16"/>
          <p:cNvCxnSpPr>
            <a:stCxn id="5" idx="2"/>
          </p:cNvCxnSpPr>
          <p:nvPr/>
        </p:nvCxnSpPr>
        <p:spPr>
          <a:xfrm rot="16200000" flipH="1">
            <a:off x="3372151" y="2203512"/>
            <a:ext cx="741181" cy="13405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753962" y="4688067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.x12</a:t>
            </a:r>
            <a:endParaRPr lang="en-US" dirty="0"/>
          </a:p>
        </p:txBody>
      </p:sp>
      <p:cxnSp>
        <p:nvCxnSpPr>
          <p:cNvPr id="23" name="Elbow Connector 22"/>
          <p:cNvCxnSpPr>
            <a:stCxn id="6" idx="2"/>
            <a:endCxn id="29" idx="1"/>
          </p:cNvCxnSpPr>
          <p:nvPr/>
        </p:nvCxnSpPr>
        <p:spPr>
          <a:xfrm rot="16200000" flipH="1">
            <a:off x="3688440" y="3813044"/>
            <a:ext cx="788315" cy="13427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558662" y="6268088"/>
            <a:ext cx="186533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a.txt</a:t>
            </a:r>
            <a:endParaRPr lang="en-US" dirty="0"/>
          </a:p>
        </p:txBody>
      </p:sp>
      <p:cxnSp>
        <p:nvCxnSpPr>
          <p:cNvPr id="46" name="Elbow Connector 45"/>
          <p:cNvCxnSpPr>
            <a:stCxn id="7" idx="2"/>
            <a:endCxn id="44" idx="1"/>
          </p:cNvCxnSpPr>
          <p:nvPr/>
        </p:nvCxnSpPr>
        <p:spPr>
          <a:xfrm rot="16200000" flipH="1">
            <a:off x="3552199" y="5452125"/>
            <a:ext cx="856564" cy="11563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68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College of Dentistry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18</cp:revision>
  <dcterms:created xsi:type="dcterms:W3CDTF">2015-07-30T13:36:47Z</dcterms:created>
  <dcterms:modified xsi:type="dcterms:W3CDTF">2015-08-05T15:37:00Z</dcterms:modified>
</cp:coreProperties>
</file>