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1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2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4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4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7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5711" y="33528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cxnSp>
        <p:nvCxnSpPr>
          <p:cNvPr id="4" name="Straight Arrow Connector 3"/>
          <p:cNvCxnSpPr>
            <a:stCxn id="6" idx="2"/>
            <a:endCxn id="2" idx="1"/>
          </p:cNvCxnSpPr>
          <p:nvPr/>
        </p:nvCxnSpPr>
        <p:spPr>
          <a:xfrm>
            <a:off x="2069305" y="2371725"/>
            <a:ext cx="1726406" cy="132397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400424" y="5562600"/>
            <a:ext cx="193357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Eligibility Report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6805" y="1685925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Appointment List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1685925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271</a:t>
            </a:r>
          </a:p>
          <a:p>
            <a:pPr algn="ctr"/>
            <a:r>
              <a:rPr lang="en-US" dirty="0" smtClean="0"/>
              <a:t>Eligibility Response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72145" y="347990"/>
            <a:ext cx="3595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Create Eligibility Report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2" idx="2"/>
            <a:endCxn id="5" idx="0"/>
          </p:cNvCxnSpPr>
          <p:nvPr/>
        </p:nvCxnSpPr>
        <p:spPr>
          <a:xfrm>
            <a:off x="4367211" y="4038600"/>
            <a:ext cx="1" cy="15240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2" idx="3"/>
          </p:cNvCxnSpPr>
          <p:nvPr/>
        </p:nvCxnSpPr>
        <p:spPr>
          <a:xfrm flipH="1">
            <a:off x="4938711" y="2371725"/>
            <a:ext cx="2338389" cy="132397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5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5641" y="22860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Axium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4641" y="47625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Appointment List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1805" y="347990"/>
            <a:ext cx="2690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Appointment List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2" idx="2"/>
            <a:endCxn id="6" idx="0"/>
          </p:cNvCxnSpPr>
          <p:nvPr/>
        </p:nvCxnSpPr>
        <p:spPr>
          <a:xfrm>
            <a:off x="4367141" y="2971800"/>
            <a:ext cx="0" cy="17907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1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943225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cxnSp>
        <p:nvCxnSpPr>
          <p:cNvPr id="4" name="Straight Arrow Connector 3"/>
          <p:cNvCxnSpPr>
            <a:stCxn id="6" idx="2"/>
            <a:endCxn id="2" idx="0"/>
          </p:cNvCxnSpPr>
          <p:nvPr/>
        </p:nvCxnSpPr>
        <p:spPr>
          <a:xfrm>
            <a:off x="1257300" y="2028825"/>
            <a:ext cx="0" cy="9144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4800" y="1343025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Appointment List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68730" y="51435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271</a:t>
            </a:r>
          </a:p>
          <a:p>
            <a:pPr algn="ctr"/>
            <a:r>
              <a:rPr lang="en-US" dirty="0" smtClean="0"/>
              <a:t>Eligibility Response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8787" y="228600"/>
            <a:ext cx="2776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EDI 271 Response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15" idx="3"/>
            <a:endCxn id="13" idx="1"/>
          </p:cNvCxnSpPr>
          <p:nvPr/>
        </p:nvCxnSpPr>
        <p:spPr>
          <a:xfrm>
            <a:off x="5450885" y="3314700"/>
            <a:ext cx="1254715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3"/>
            <a:endCxn id="15" idx="1"/>
          </p:cNvCxnSpPr>
          <p:nvPr/>
        </p:nvCxnSpPr>
        <p:spPr>
          <a:xfrm>
            <a:off x="1828800" y="3286125"/>
            <a:ext cx="1259885" cy="2857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705600" y="29718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EmedNY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88685" y="29718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270</a:t>
            </a:r>
          </a:p>
          <a:p>
            <a:pPr algn="ctr"/>
            <a:r>
              <a:rPr lang="en-US" dirty="0" smtClean="0"/>
              <a:t>Eligibility Request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3" idx="2"/>
            <a:endCxn id="7" idx="0"/>
          </p:cNvCxnSpPr>
          <p:nvPr/>
        </p:nvCxnSpPr>
        <p:spPr>
          <a:xfrm>
            <a:off x="7277100" y="3657600"/>
            <a:ext cx="72730" cy="14859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97" y="355273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Axium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86024" y="1036753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emedny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4153" y="5707854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4096" y="2768814"/>
            <a:ext cx="1143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270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38700" y="3469633"/>
            <a:ext cx="1143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271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16630" y="5635015"/>
            <a:ext cx="1143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</a:t>
            </a:r>
          </a:p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8497" y="2347861"/>
            <a:ext cx="652806" cy="342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xls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09800" y="3164362"/>
            <a:ext cx="652806" cy="3429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97" idx="0"/>
          </p:cNvCxnSpPr>
          <p:nvPr/>
        </p:nvCxnSpPr>
        <p:spPr>
          <a:xfrm>
            <a:off x="1121397" y="1041073"/>
            <a:ext cx="16497" cy="642297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6" idx="0"/>
          </p:cNvCxnSpPr>
          <p:nvPr/>
        </p:nvCxnSpPr>
        <p:spPr>
          <a:xfrm flipH="1">
            <a:off x="1085653" y="2690761"/>
            <a:ext cx="19247" cy="3017093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6" idx="3"/>
            <a:endCxn id="11" idx="1"/>
          </p:cNvCxnSpPr>
          <p:nvPr/>
        </p:nvCxnSpPr>
        <p:spPr>
          <a:xfrm flipV="1">
            <a:off x="1431303" y="3335812"/>
            <a:ext cx="778497" cy="113691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7" idx="1"/>
          </p:cNvCxnSpPr>
          <p:nvPr/>
        </p:nvCxnSpPr>
        <p:spPr>
          <a:xfrm flipV="1">
            <a:off x="2862606" y="3111714"/>
            <a:ext cx="411490" cy="22409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6" idx="3"/>
          </p:cNvCxnSpPr>
          <p:nvPr/>
        </p:nvCxnSpPr>
        <p:spPr>
          <a:xfrm flipH="1">
            <a:off x="1657153" y="3454614"/>
            <a:ext cx="2188443" cy="259614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60244" y="2004961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r>
              <a:rPr lang="en-US" dirty="0"/>
              <a:t>2</a:t>
            </a:r>
          </a:p>
        </p:txBody>
      </p:sp>
      <p:cxnSp>
        <p:nvCxnSpPr>
          <p:cNvPr id="41" name="Straight Arrow Connector 40"/>
          <p:cNvCxnSpPr>
            <a:stCxn id="7" idx="3"/>
            <a:endCxn id="40" idx="1"/>
          </p:cNvCxnSpPr>
          <p:nvPr/>
        </p:nvCxnSpPr>
        <p:spPr>
          <a:xfrm flipV="1">
            <a:off x="4417096" y="2176411"/>
            <a:ext cx="1143148" cy="935303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3"/>
            <a:endCxn id="5" idx="1"/>
          </p:cNvCxnSpPr>
          <p:nvPr/>
        </p:nvCxnSpPr>
        <p:spPr>
          <a:xfrm flipV="1">
            <a:off x="6213050" y="1379653"/>
            <a:ext cx="1372974" cy="79675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98027" y="2650012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M3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" idx="2"/>
            <a:endCxn id="50" idx="0"/>
          </p:cNvCxnSpPr>
          <p:nvPr/>
        </p:nvCxnSpPr>
        <p:spPr>
          <a:xfrm flipH="1">
            <a:off x="7324430" y="1722553"/>
            <a:ext cx="833094" cy="92745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2"/>
            <a:endCxn id="8" idx="3"/>
          </p:cNvCxnSpPr>
          <p:nvPr/>
        </p:nvCxnSpPr>
        <p:spPr>
          <a:xfrm flipH="1">
            <a:off x="5981700" y="2992912"/>
            <a:ext cx="1342730" cy="81962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1"/>
            <a:endCxn id="6" idx="3"/>
          </p:cNvCxnSpPr>
          <p:nvPr/>
        </p:nvCxnSpPr>
        <p:spPr>
          <a:xfrm flipH="1">
            <a:off x="1657153" y="3812533"/>
            <a:ext cx="3181547" cy="223822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274096" y="5199858"/>
            <a:ext cx="652806" cy="3429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46" idx="3"/>
            <a:endCxn id="65" idx="1"/>
          </p:cNvCxnSpPr>
          <p:nvPr/>
        </p:nvCxnSpPr>
        <p:spPr>
          <a:xfrm>
            <a:off x="1431303" y="4472730"/>
            <a:ext cx="1842793" cy="89857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2"/>
            <a:endCxn id="65" idx="3"/>
          </p:cNvCxnSpPr>
          <p:nvPr/>
        </p:nvCxnSpPr>
        <p:spPr>
          <a:xfrm flipH="1">
            <a:off x="3926902" y="4155433"/>
            <a:ext cx="1483298" cy="121587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783594" y="5765764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Clinic Ops</a:t>
            </a:r>
          </a:p>
        </p:txBody>
      </p:sp>
      <p:cxnSp>
        <p:nvCxnSpPr>
          <p:cNvPr id="73" name="Straight Arrow Connector 72"/>
          <p:cNvCxnSpPr>
            <a:stCxn id="65" idx="3"/>
            <a:endCxn id="9" idx="1"/>
          </p:cNvCxnSpPr>
          <p:nvPr/>
        </p:nvCxnSpPr>
        <p:spPr>
          <a:xfrm>
            <a:off x="3926902" y="5371308"/>
            <a:ext cx="889728" cy="606607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345221" y="5952143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M4</a:t>
            </a:r>
            <a:endParaRPr lang="en-US" dirty="0"/>
          </a:p>
        </p:txBody>
      </p:sp>
      <p:cxnSp>
        <p:nvCxnSpPr>
          <p:cNvPr id="81" name="Straight Arrow Connector 80"/>
          <p:cNvCxnSpPr>
            <a:stCxn id="9" idx="3"/>
            <a:endCxn id="80" idx="1"/>
          </p:cNvCxnSpPr>
          <p:nvPr/>
        </p:nvCxnSpPr>
        <p:spPr>
          <a:xfrm>
            <a:off x="5959630" y="5977915"/>
            <a:ext cx="385591" cy="14567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0" idx="3"/>
            <a:endCxn id="72" idx="1"/>
          </p:cNvCxnSpPr>
          <p:nvPr/>
        </p:nvCxnSpPr>
        <p:spPr>
          <a:xfrm flipV="1">
            <a:off x="6998027" y="6108664"/>
            <a:ext cx="785567" cy="1492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811491" y="1683370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97" idx="2"/>
            <a:endCxn id="10" idx="0"/>
          </p:cNvCxnSpPr>
          <p:nvPr/>
        </p:nvCxnSpPr>
        <p:spPr>
          <a:xfrm flipH="1">
            <a:off x="1104900" y="2026270"/>
            <a:ext cx="32994" cy="32159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9" idx="1"/>
            <a:endCxn id="6" idx="3"/>
          </p:cNvCxnSpPr>
          <p:nvPr/>
        </p:nvCxnSpPr>
        <p:spPr>
          <a:xfrm flipH="1">
            <a:off x="1657153" y="5977915"/>
            <a:ext cx="3159477" cy="7283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03279" y="3283164"/>
            <a:ext cx="764749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M1.1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78497" y="4301280"/>
            <a:ext cx="652806" cy="342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228598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70131" y="609598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9791" y="2122208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EDI_Request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78567" y="3709252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EDI_Response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69636" y="5221024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Final_Report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38027" y="947682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82745" y="2503208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53962" y="4154667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9276" y="5715440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cxnSp>
        <p:nvCxnSpPr>
          <p:cNvPr id="14" name="Elbow Connector 13"/>
          <p:cNvCxnSpPr>
            <a:stCxn id="3" idx="2"/>
            <a:endCxn id="4" idx="1"/>
          </p:cNvCxnSpPr>
          <p:nvPr/>
        </p:nvCxnSpPr>
        <p:spPr>
          <a:xfrm rot="16200000" flipH="1">
            <a:off x="1408915" y="38882"/>
            <a:ext cx="190500" cy="13319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" idx="2"/>
            <a:endCxn id="5" idx="1"/>
          </p:cNvCxnSpPr>
          <p:nvPr/>
        </p:nvCxnSpPr>
        <p:spPr>
          <a:xfrm rot="16200000" flipH="1">
            <a:off x="637440" y="810357"/>
            <a:ext cx="1703110" cy="13015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" idx="2"/>
            <a:endCxn id="6" idx="1"/>
          </p:cNvCxnSpPr>
          <p:nvPr/>
        </p:nvCxnSpPr>
        <p:spPr>
          <a:xfrm rot="16200000" flipH="1">
            <a:off x="13306" y="1434491"/>
            <a:ext cx="3290154" cy="16403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2"/>
            <a:endCxn id="7" idx="1"/>
          </p:cNvCxnSpPr>
          <p:nvPr/>
        </p:nvCxnSpPr>
        <p:spPr>
          <a:xfrm rot="16200000" flipH="1">
            <a:off x="-747045" y="2194843"/>
            <a:ext cx="4801926" cy="16314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2"/>
            <a:endCxn id="8" idx="1"/>
          </p:cNvCxnSpPr>
          <p:nvPr/>
        </p:nvCxnSpPr>
        <p:spPr>
          <a:xfrm rot="16200000" flipH="1">
            <a:off x="3746619" y="346774"/>
            <a:ext cx="147584" cy="14352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2"/>
            <a:endCxn id="10" idx="1"/>
          </p:cNvCxnSpPr>
          <p:nvPr/>
        </p:nvCxnSpPr>
        <p:spPr>
          <a:xfrm rot="16200000" flipH="1">
            <a:off x="3682350" y="1893313"/>
            <a:ext cx="190500" cy="14102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11" idx="1"/>
          </p:cNvCxnSpPr>
          <p:nvPr/>
        </p:nvCxnSpPr>
        <p:spPr>
          <a:xfrm rot="16200000" flipH="1">
            <a:off x="3955140" y="3546344"/>
            <a:ext cx="254915" cy="1342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2"/>
            <a:endCxn id="12" idx="1"/>
          </p:cNvCxnSpPr>
          <p:nvPr/>
        </p:nvCxnSpPr>
        <p:spPr>
          <a:xfrm rot="16200000" flipH="1">
            <a:off x="3838830" y="5165494"/>
            <a:ext cx="303916" cy="11769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76423" y="1498662"/>
            <a:ext cx="186533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ppt.txt</a:t>
            </a:r>
            <a:endParaRPr lang="en-US" dirty="0"/>
          </a:p>
        </p:txBody>
      </p:sp>
      <p:cxnSp>
        <p:nvCxnSpPr>
          <p:cNvPr id="15" name="Elbow Connector 14"/>
          <p:cNvCxnSpPr>
            <a:stCxn id="4" idx="2"/>
            <a:endCxn id="19" idx="1"/>
          </p:cNvCxnSpPr>
          <p:nvPr/>
        </p:nvCxnSpPr>
        <p:spPr>
          <a:xfrm rot="16200000" flipH="1">
            <a:off x="3490327" y="603066"/>
            <a:ext cx="698564" cy="14736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82745" y="3053889"/>
            <a:ext cx="186533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EDI270.x12</a:t>
            </a:r>
            <a:endParaRPr lang="en-US" dirty="0"/>
          </a:p>
        </p:txBody>
      </p:sp>
      <p:cxnSp>
        <p:nvCxnSpPr>
          <p:cNvPr id="17" name="Elbow Connector 16"/>
          <p:cNvCxnSpPr>
            <a:stCxn id="5" idx="2"/>
          </p:cNvCxnSpPr>
          <p:nvPr/>
        </p:nvCxnSpPr>
        <p:spPr>
          <a:xfrm rot="16200000" flipH="1">
            <a:off x="3372151" y="2203512"/>
            <a:ext cx="741181" cy="13405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53962" y="4688067"/>
            <a:ext cx="186533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.x12</a:t>
            </a:r>
            <a:endParaRPr lang="en-US" dirty="0"/>
          </a:p>
        </p:txBody>
      </p:sp>
      <p:cxnSp>
        <p:nvCxnSpPr>
          <p:cNvPr id="23" name="Elbow Connector 22"/>
          <p:cNvCxnSpPr>
            <a:stCxn id="6" idx="2"/>
            <a:endCxn id="29" idx="1"/>
          </p:cNvCxnSpPr>
          <p:nvPr/>
        </p:nvCxnSpPr>
        <p:spPr>
          <a:xfrm rot="16200000" flipH="1">
            <a:off x="3688440" y="3813044"/>
            <a:ext cx="788315" cy="1342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558662" y="6268088"/>
            <a:ext cx="186533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a.txt</a:t>
            </a:r>
            <a:endParaRPr lang="en-US" dirty="0"/>
          </a:p>
        </p:txBody>
      </p:sp>
      <p:cxnSp>
        <p:nvCxnSpPr>
          <p:cNvPr id="46" name="Elbow Connector 45"/>
          <p:cNvCxnSpPr>
            <a:stCxn id="7" idx="2"/>
            <a:endCxn id="44" idx="1"/>
          </p:cNvCxnSpPr>
          <p:nvPr/>
        </p:nvCxnSpPr>
        <p:spPr>
          <a:xfrm rot="16200000" flipH="1">
            <a:off x="3552199" y="5452125"/>
            <a:ext cx="856564" cy="11563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68</Words>
  <Application>Microsoft Office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NYU College of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16</cp:revision>
  <dcterms:created xsi:type="dcterms:W3CDTF">2015-07-30T13:36:47Z</dcterms:created>
  <dcterms:modified xsi:type="dcterms:W3CDTF">2015-08-05T13:26:37Z</dcterms:modified>
</cp:coreProperties>
</file>