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87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1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3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2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4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4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7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0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8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3F44-6A5C-4E81-BCE3-5E4A61080BC1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2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58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Axium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86024" y="1036753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emedny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4154" y="4568359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4096" y="2768814"/>
            <a:ext cx="1143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 270</a:t>
            </a:r>
          </a:p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70050" y="3539269"/>
            <a:ext cx="1143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 271</a:t>
            </a:r>
          </a:p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50090" y="5609734"/>
            <a:ext cx="1143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</a:t>
            </a:r>
          </a:p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8497" y="3094640"/>
            <a:ext cx="652806" cy="342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xls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84110" y="2992912"/>
            <a:ext cx="652806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97" idx="0"/>
          </p:cNvCxnSpPr>
          <p:nvPr/>
        </p:nvCxnSpPr>
        <p:spPr>
          <a:xfrm flipH="1">
            <a:off x="1085654" y="1371600"/>
            <a:ext cx="19246" cy="56934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33800" y="374323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</a:p>
        </p:txBody>
      </p:sp>
      <p:cxnSp>
        <p:nvCxnSpPr>
          <p:cNvPr id="16" name="Straight Arrow Connector 15"/>
          <p:cNvCxnSpPr>
            <a:stCxn id="10" idx="2"/>
            <a:endCxn id="6" idx="0"/>
          </p:cNvCxnSpPr>
          <p:nvPr/>
        </p:nvCxnSpPr>
        <p:spPr>
          <a:xfrm flipH="1">
            <a:off x="1085654" y="3437540"/>
            <a:ext cx="19246" cy="113081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1" idx="1"/>
          </p:cNvCxnSpPr>
          <p:nvPr/>
        </p:nvCxnSpPr>
        <p:spPr>
          <a:xfrm flipV="1">
            <a:off x="1431303" y="3164362"/>
            <a:ext cx="652807" cy="10172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7" idx="1"/>
          </p:cNvCxnSpPr>
          <p:nvPr/>
        </p:nvCxnSpPr>
        <p:spPr>
          <a:xfrm flipV="1">
            <a:off x="2736916" y="3111714"/>
            <a:ext cx="537180" cy="5264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6" idx="3"/>
          </p:cNvCxnSpPr>
          <p:nvPr/>
        </p:nvCxnSpPr>
        <p:spPr>
          <a:xfrm flipH="1">
            <a:off x="1657154" y="3454614"/>
            <a:ext cx="2188442" cy="145664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560244" y="2004961"/>
            <a:ext cx="652806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r>
              <a:rPr lang="en-US" dirty="0"/>
              <a:t>2</a:t>
            </a:r>
          </a:p>
        </p:txBody>
      </p:sp>
      <p:cxnSp>
        <p:nvCxnSpPr>
          <p:cNvPr id="41" name="Straight Arrow Connector 40"/>
          <p:cNvCxnSpPr>
            <a:stCxn id="7" idx="3"/>
            <a:endCxn id="40" idx="1"/>
          </p:cNvCxnSpPr>
          <p:nvPr/>
        </p:nvCxnSpPr>
        <p:spPr>
          <a:xfrm flipV="1">
            <a:off x="4417096" y="2176411"/>
            <a:ext cx="1143148" cy="935303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3"/>
            <a:endCxn id="5" idx="1"/>
          </p:cNvCxnSpPr>
          <p:nvPr/>
        </p:nvCxnSpPr>
        <p:spPr>
          <a:xfrm flipV="1">
            <a:off x="6213050" y="1379653"/>
            <a:ext cx="1372974" cy="79675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98027" y="2650012"/>
            <a:ext cx="652806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M3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5" idx="2"/>
            <a:endCxn id="50" idx="0"/>
          </p:cNvCxnSpPr>
          <p:nvPr/>
        </p:nvCxnSpPr>
        <p:spPr>
          <a:xfrm flipH="1">
            <a:off x="7324430" y="1722553"/>
            <a:ext cx="833094" cy="92745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2"/>
            <a:endCxn id="8" idx="3"/>
          </p:cNvCxnSpPr>
          <p:nvPr/>
        </p:nvCxnSpPr>
        <p:spPr>
          <a:xfrm flipH="1">
            <a:off x="6213050" y="2992912"/>
            <a:ext cx="1111380" cy="889257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1"/>
            <a:endCxn id="6" idx="3"/>
          </p:cNvCxnSpPr>
          <p:nvPr/>
        </p:nvCxnSpPr>
        <p:spPr>
          <a:xfrm flipH="1">
            <a:off x="1657154" y="3882169"/>
            <a:ext cx="3412896" cy="102909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328890" y="4806735"/>
            <a:ext cx="652806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10" idx="2"/>
            <a:endCxn id="65" idx="1"/>
          </p:cNvCxnSpPr>
          <p:nvPr/>
        </p:nvCxnSpPr>
        <p:spPr>
          <a:xfrm>
            <a:off x="1104900" y="3437540"/>
            <a:ext cx="2223990" cy="154064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" idx="2"/>
            <a:endCxn id="65" idx="3"/>
          </p:cNvCxnSpPr>
          <p:nvPr/>
        </p:nvCxnSpPr>
        <p:spPr>
          <a:xfrm flipH="1">
            <a:off x="3981696" y="4225069"/>
            <a:ext cx="1659854" cy="75311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741370" y="56388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Clinic Ops</a:t>
            </a:r>
          </a:p>
        </p:txBody>
      </p:sp>
      <p:cxnSp>
        <p:nvCxnSpPr>
          <p:cNvPr id="73" name="Straight Arrow Connector 72"/>
          <p:cNvCxnSpPr>
            <a:stCxn id="65" idx="3"/>
            <a:endCxn id="9" idx="1"/>
          </p:cNvCxnSpPr>
          <p:nvPr/>
        </p:nvCxnSpPr>
        <p:spPr>
          <a:xfrm>
            <a:off x="3981696" y="4978185"/>
            <a:ext cx="468394" cy="97444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345221" y="5781184"/>
            <a:ext cx="652806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M4</a:t>
            </a:r>
            <a:endParaRPr lang="en-US" dirty="0"/>
          </a:p>
        </p:txBody>
      </p:sp>
      <p:cxnSp>
        <p:nvCxnSpPr>
          <p:cNvPr id="81" name="Straight Arrow Connector 80"/>
          <p:cNvCxnSpPr>
            <a:stCxn id="9" idx="3"/>
            <a:endCxn id="80" idx="1"/>
          </p:cNvCxnSpPr>
          <p:nvPr/>
        </p:nvCxnSpPr>
        <p:spPr>
          <a:xfrm>
            <a:off x="5593090" y="5952634"/>
            <a:ext cx="752131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0" idx="3"/>
            <a:endCxn id="72" idx="1"/>
          </p:cNvCxnSpPr>
          <p:nvPr/>
        </p:nvCxnSpPr>
        <p:spPr>
          <a:xfrm>
            <a:off x="6998027" y="5952634"/>
            <a:ext cx="743343" cy="2906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59251" y="1940940"/>
            <a:ext cx="652806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M1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97" idx="2"/>
            <a:endCxn id="10" idx="0"/>
          </p:cNvCxnSpPr>
          <p:nvPr/>
        </p:nvCxnSpPr>
        <p:spPr>
          <a:xfrm>
            <a:off x="1085654" y="2283840"/>
            <a:ext cx="19246" cy="8108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9" idx="1"/>
            <a:endCxn id="6" idx="3"/>
          </p:cNvCxnSpPr>
          <p:nvPr/>
        </p:nvCxnSpPr>
        <p:spPr>
          <a:xfrm flipH="1" flipV="1">
            <a:off x="1657154" y="4911259"/>
            <a:ext cx="2792936" cy="104137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79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228600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15520" y="1236481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Appointments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1065" y="2661504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EDI_Request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08906" y="3974185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EDI_Response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1064" y="5334000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Final_Report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64366" y="1782645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54019" y="3042504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84301" y="4419600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99815" y="5960685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  <p:cxnSp>
        <p:nvCxnSpPr>
          <p:cNvPr id="14" name="Elbow Connector 13"/>
          <p:cNvCxnSpPr>
            <a:stCxn id="3" idx="2"/>
            <a:endCxn id="4" idx="1"/>
          </p:cNvCxnSpPr>
          <p:nvPr/>
        </p:nvCxnSpPr>
        <p:spPr>
          <a:xfrm rot="16200000" flipH="1">
            <a:off x="1417802" y="429262"/>
            <a:ext cx="817381" cy="11780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" idx="2"/>
            <a:endCxn id="5" idx="1"/>
          </p:cNvCxnSpPr>
          <p:nvPr/>
        </p:nvCxnSpPr>
        <p:spPr>
          <a:xfrm rot="16200000" flipH="1">
            <a:off x="753063" y="1094002"/>
            <a:ext cx="2242404" cy="12736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" idx="2"/>
            <a:endCxn id="6" idx="1"/>
          </p:cNvCxnSpPr>
          <p:nvPr/>
        </p:nvCxnSpPr>
        <p:spPr>
          <a:xfrm rot="16200000" flipH="1">
            <a:off x="95643" y="1751421"/>
            <a:ext cx="3555085" cy="12714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" idx="2"/>
            <a:endCxn id="7" idx="1"/>
          </p:cNvCxnSpPr>
          <p:nvPr/>
        </p:nvCxnSpPr>
        <p:spPr>
          <a:xfrm rot="16200000" flipH="1">
            <a:off x="-583186" y="2430250"/>
            <a:ext cx="4914900" cy="1273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2"/>
            <a:endCxn id="8" idx="1"/>
          </p:cNvCxnSpPr>
          <p:nvPr/>
        </p:nvCxnSpPr>
        <p:spPr>
          <a:xfrm rot="16200000" flipH="1">
            <a:off x="3878443" y="1087222"/>
            <a:ext cx="355664" cy="14161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" idx="2"/>
            <a:endCxn id="10" idx="1"/>
          </p:cNvCxnSpPr>
          <p:nvPr/>
        </p:nvCxnSpPr>
        <p:spPr>
          <a:xfrm rot="16200000" flipH="1">
            <a:off x="4053624" y="2432609"/>
            <a:ext cx="190500" cy="14102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11" idx="1"/>
          </p:cNvCxnSpPr>
          <p:nvPr/>
        </p:nvCxnSpPr>
        <p:spPr>
          <a:xfrm rot="16200000" flipH="1">
            <a:off x="3985479" y="3811277"/>
            <a:ext cx="254915" cy="13427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2"/>
            <a:endCxn id="12" idx="1"/>
          </p:cNvCxnSpPr>
          <p:nvPr/>
        </p:nvCxnSpPr>
        <p:spPr>
          <a:xfrm rot="16200000" flipH="1">
            <a:off x="3903680" y="5255049"/>
            <a:ext cx="436185" cy="13560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2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31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NYU College of Dentistry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8</cp:revision>
  <dcterms:created xsi:type="dcterms:W3CDTF">2015-07-30T13:36:47Z</dcterms:created>
  <dcterms:modified xsi:type="dcterms:W3CDTF">2015-07-30T16:32:18Z</dcterms:modified>
</cp:coreProperties>
</file>