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EC6"/>
    <a:srgbClr val="B0BD07"/>
    <a:srgbClr val="E0F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9" autoAdjust="0"/>
  </p:normalViewPr>
  <p:slideViewPr>
    <p:cSldViewPr>
      <p:cViewPr varScale="1">
        <p:scale>
          <a:sx n="79" d="100"/>
          <a:sy n="79" d="100"/>
        </p:scale>
        <p:origin x="-9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282" y="587605"/>
            <a:ext cx="990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View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9433" y="2895600"/>
            <a:ext cx="990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Control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569" y="5045891"/>
            <a:ext cx="990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Model</a:t>
            </a:r>
            <a:endParaRPr lang="en-US"/>
          </a:p>
        </p:txBody>
      </p:sp>
      <p:cxnSp>
        <p:nvCxnSpPr>
          <p:cNvPr id="8" name="Elbow Connector 7"/>
          <p:cNvCxnSpPr>
            <a:stCxn id="5" idx="0"/>
            <a:endCxn id="4" idx="2"/>
          </p:cNvCxnSpPr>
          <p:nvPr/>
        </p:nvCxnSpPr>
        <p:spPr>
          <a:xfrm rot="16200000" flipV="1">
            <a:off x="258061" y="1908927"/>
            <a:ext cx="1622195" cy="351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  <a:endCxn id="6" idx="0"/>
          </p:cNvCxnSpPr>
          <p:nvPr/>
        </p:nvCxnSpPr>
        <p:spPr>
          <a:xfrm rot="5400000">
            <a:off x="432556" y="4233713"/>
            <a:ext cx="1464491" cy="1598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289140" y="201499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html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289140" y="77732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css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89140" y="134960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javascript</a:t>
            </a:r>
            <a:endParaRPr lang="en-US"/>
          </a:p>
        </p:txBody>
      </p:sp>
      <p:cxnSp>
        <p:nvCxnSpPr>
          <p:cNvPr id="34" name="Elbow Connector 33"/>
          <p:cNvCxnSpPr>
            <a:stCxn id="4" idx="3"/>
            <a:endCxn id="30" idx="1"/>
          </p:cNvCxnSpPr>
          <p:nvPr/>
        </p:nvCxnSpPr>
        <p:spPr>
          <a:xfrm flipV="1">
            <a:off x="1388882" y="432652"/>
            <a:ext cx="900258" cy="4978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" idx="3"/>
            <a:endCxn id="31" idx="1"/>
          </p:cNvCxnSpPr>
          <p:nvPr/>
        </p:nvCxnSpPr>
        <p:spPr>
          <a:xfrm>
            <a:off x="1388882" y="930505"/>
            <a:ext cx="900258" cy="779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" idx="3"/>
            <a:endCxn id="32" idx="1"/>
          </p:cNvCxnSpPr>
          <p:nvPr/>
        </p:nvCxnSpPr>
        <p:spPr>
          <a:xfrm>
            <a:off x="1388882" y="930505"/>
            <a:ext cx="900258" cy="6502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030298" y="4939054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file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030298" y="5506822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ftp</a:t>
            </a: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30298" y="6076948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mysql</a:t>
            </a:r>
            <a:endParaRPr lang="en-US"/>
          </a:p>
        </p:txBody>
      </p:sp>
      <p:cxnSp>
        <p:nvCxnSpPr>
          <p:cNvPr id="43" name="Elbow Connector 42"/>
          <p:cNvCxnSpPr>
            <a:stCxn id="6" idx="3"/>
            <a:endCxn id="39" idx="1"/>
          </p:cNvCxnSpPr>
          <p:nvPr/>
        </p:nvCxnSpPr>
        <p:spPr>
          <a:xfrm flipV="1">
            <a:off x="1580169" y="5163923"/>
            <a:ext cx="450129" cy="2248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" idx="3"/>
            <a:endCxn id="40" idx="1"/>
          </p:cNvCxnSpPr>
          <p:nvPr/>
        </p:nvCxnSpPr>
        <p:spPr>
          <a:xfrm>
            <a:off x="1580169" y="5388791"/>
            <a:ext cx="450129" cy="3429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3"/>
            <a:endCxn id="41" idx="1"/>
          </p:cNvCxnSpPr>
          <p:nvPr/>
        </p:nvCxnSpPr>
        <p:spPr>
          <a:xfrm>
            <a:off x="1580169" y="5388791"/>
            <a:ext cx="450129" cy="9130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58255" y="2491570"/>
            <a:ext cx="990600" cy="5334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time</a:t>
            </a:r>
            <a:endParaRPr lang="en-US"/>
          </a:p>
        </p:txBody>
      </p:sp>
      <p:cxnSp>
        <p:nvCxnSpPr>
          <p:cNvPr id="3" name="Straight Arrow Connector 2"/>
          <p:cNvCxnSpPr>
            <a:stCxn id="19" idx="0"/>
            <a:endCxn id="32" idx="2"/>
          </p:cNvCxnSpPr>
          <p:nvPr/>
        </p:nvCxnSpPr>
        <p:spPr>
          <a:xfrm flipH="1" flipV="1">
            <a:off x="2974940" y="1811911"/>
            <a:ext cx="78615" cy="6796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3"/>
            <a:endCxn id="19" idx="1"/>
          </p:cNvCxnSpPr>
          <p:nvPr/>
        </p:nvCxnSpPr>
        <p:spPr>
          <a:xfrm flipV="1">
            <a:off x="1740033" y="2758271"/>
            <a:ext cx="818222" cy="4802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543800" y="777320"/>
            <a:ext cx="1371600" cy="462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exchange</a:t>
            </a:r>
            <a:endParaRPr lang="en-US"/>
          </a:p>
        </p:txBody>
      </p:sp>
      <p:cxnSp>
        <p:nvCxnSpPr>
          <p:cNvPr id="15" name="Straight Arrow Connector 14"/>
          <p:cNvCxnSpPr>
            <a:stCxn id="42" idx="1"/>
            <a:endCxn id="32" idx="3"/>
          </p:cNvCxnSpPr>
          <p:nvPr/>
        </p:nvCxnSpPr>
        <p:spPr>
          <a:xfrm flipH="1">
            <a:off x="3660740" y="818758"/>
            <a:ext cx="213046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558254" y="3314699"/>
            <a:ext cx="1251745" cy="5334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interface</a:t>
            </a:r>
            <a:endParaRPr lang="en-US"/>
          </a:p>
        </p:txBody>
      </p:sp>
      <p:cxnSp>
        <p:nvCxnSpPr>
          <p:cNvPr id="18" name="Elbow Connector 17"/>
          <p:cNvCxnSpPr>
            <a:stCxn id="5" idx="3"/>
            <a:endCxn id="33" idx="1"/>
          </p:cNvCxnSpPr>
          <p:nvPr/>
        </p:nvCxnSpPr>
        <p:spPr>
          <a:xfrm>
            <a:off x="1740033" y="3238500"/>
            <a:ext cx="818221" cy="3429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3"/>
            <a:endCxn id="44" idx="1"/>
          </p:cNvCxnSpPr>
          <p:nvPr/>
        </p:nvCxnSpPr>
        <p:spPr>
          <a:xfrm flipV="1">
            <a:off x="3809999" y="1612671"/>
            <a:ext cx="1981201" cy="19687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791200" y="587605"/>
            <a:ext cx="990600" cy="462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socket</a:t>
            </a: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791200" y="1381518"/>
            <a:ext cx="990600" cy="462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</a:t>
            </a:r>
            <a:endParaRPr lang="en-US"/>
          </a:p>
        </p:txBody>
      </p:sp>
      <p:cxnSp>
        <p:nvCxnSpPr>
          <p:cNvPr id="48" name="Elbow Connector 47"/>
          <p:cNvCxnSpPr>
            <a:stCxn id="25" idx="1"/>
            <a:endCxn id="42" idx="3"/>
          </p:cNvCxnSpPr>
          <p:nvPr/>
        </p:nvCxnSpPr>
        <p:spPr>
          <a:xfrm rot="10800000">
            <a:off x="6781800" y="818759"/>
            <a:ext cx="762000" cy="1897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5" idx="1"/>
            <a:endCxn id="44" idx="3"/>
          </p:cNvCxnSpPr>
          <p:nvPr/>
        </p:nvCxnSpPr>
        <p:spPr>
          <a:xfrm rot="10800000" flipV="1">
            <a:off x="6781800" y="1008473"/>
            <a:ext cx="762000" cy="6041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030298" y="4294292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session</a:t>
            </a:r>
            <a:endParaRPr lang="en-US"/>
          </a:p>
        </p:txBody>
      </p:sp>
      <p:cxnSp>
        <p:nvCxnSpPr>
          <p:cNvPr id="53" name="Elbow Connector 52"/>
          <p:cNvCxnSpPr>
            <a:stCxn id="6" idx="3"/>
            <a:endCxn id="51" idx="1"/>
          </p:cNvCxnSpPr>
          <p:nvPr/>
        </p:nvCxnSpPr>
        <p:spPr>
          <a:xfrm flipV="1">
            <a:off x="1580169" y="4519161"/>
            <a:ext cx="450129" cy="8696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4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4573" y="152400"/>
            <a:ext cx="990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View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1000" y="1326621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html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20000" y="4927273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css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7112" y="220980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javascript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397977" y="3215616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head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52600" y="5055566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body</a:t>
            </a:r>
            <a:endParaRPr lang="en-US"/>
          </a:p>
        </p:txBody>
      </p:sp>
      <p:cxnSp>
        <p:nvCxnSpPr>
          <p:cNvPr id="18" name="Elbow Connector 17"/>
          <p:cNvCxnSpPr>
            <a:stCxn id="30" idx="2"/>
            <a:endCxn id="29" idx="1"/>
          </p:cNvCxnSpPr>
          <p:nvPr/>
        </p:nvCxnSpPr>
        <p:spPr>
          <a:xfrm rot="16200000" flipH="1">
            <a:off x="403467" y="2452259"/>
            <a:ext cx="1657842" cy="3311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0" idx="2"/>
            <a:endCxn id="33" idx="1"/>
          </p:cNvCxnSpPr>
          <p:nvPr/>
        </p:nvCxnSpPr>
        <p:spPr>
          <a:xfrm rot="16200000" flipH="1">
            <a:off x="-339196" y="3194923"/>
            <a:ext cx="3497792" cy="685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495800" y="2098834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jquery.js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495800" y="2782526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jquery_ui.js</a:t>
            </a:r>
            <a:endParaRPr lang="en-US"/>
          </a:p>
        </p:txBody>
      </p:sp>
      <p:cxnSp>
        <p:nvCxnSpPr>
          <p:cNvPr id="62" name="Elbow Connector 61"/>
          <p:cNvCxnSpPr>
            <a:stCxn id="29" idx="3"/>
            <a:endCxn id="46" idx="1"/>
          </p:cNvCxnSpPr>
          <p:nvPr/>
        </p:nvCxnSpPr>
        <p:spPr>
          <a:xfrm flipV="1">
            <a:off x="2769577" y="2329987"/>
            <a:ext cx="1726223" cy="11167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9" idx="3"/>
            <a:endCxn id="48" idx="1"/>
          </p:cNvCxnSpPr>
          <p:nvPr/>
        </p:nvCxnSpPr>
        <p:spPr>
          <a:xfrm flipV="1">
            <a:off x="2769577" y="3013679"/>
            <a:ext cx="1726223" cy="4330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466734" y="4824066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jquery_ui.css</a:t>
            </a:r>
            <a:endParaRPr lang="en-US"/>
          </a:p>
        </p:txBody>
      </p:sp>
      <p:cxnSp>
        <p:nvCxnSpPr>
          <p:cNvPr id="69" name="Elbow Connector 68"/>
          <p:cNvCxnSpPr>
            <a:stCxn id="29" idx="3"/>
            <a:endCxn id="65" idx="1"/>
          </p:cNvCxnSpPr>
          <p:nvPr/>
        </p:nvCxnSpPr>
        <p:spPr>
          <a:xfrm>
            <a:off x="2769577" y="3446769"/>
            <a:ext cx="1697157" cy="16084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32" idx="1"/>
            <a:endCxn id="46" idx="3"/>
          </p:cNvCxnSpPr>
          <p:nvPr/>
        </p:nvCxnSpPr>
        <p:spPr>
          <a:xfrm rot="10800000">
            <a:off x="6248400" y="2329987"/>
            <a:ext cx="1158712" cy="1109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32" idx="1"/>
            <a:endCxn id="48" idx="3"/>
          </p:cNvCxnSpPr>
          <p:nvPr/>
        </p:nvCxnSpPr>
        <p:spPr>
          <a:xfrm rot="10800000" flipV="1">
            <a:off x="6248400" y="2440953"/>
            <a:ext cx="1158712" cy="5727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31" idx="1"/>
            <a:endCxn id="65" idx="3"/>
          </p:cNvCxnSpPr>
          <p:nvPr/>
        </p:nvCxnSpPr>
        <p:spPr>
          <a:xfrm rot="10800000">
            <a:off x="6219334" y="5055220"/>
            <a:ext cx="1400666" cy="1032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4470662" y="5397828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style</a:t>
            </a:r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495800" y="3446769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script</a:t>
            </a:r>
            <a:endParaRPr lang="en-US"/>
          </a:p>
        </p:txBody>
      </p:sp>
      <p:cxnSp>
        <p:nvCxnSpPr>
          <p:cNvPr id="111" name="Elbow Connector 110"/>
          <p:cNvCxnSpPr>
            <a:stCxn id="108" idx="1"/>
            <a:endCxn id="29" idx="3"/>
          </p:cNvCxnSpPr>
          <p:nvPr/>
        </p:nvCxnSpPr>
        <p:spPr>
          <a:xfrm rot="10800000">
            <a:off x="2769578" y="3446769"/>
            <a:ext cx="1701085" cy="21822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09" idx="1"/>
            <a:endCxn id="29" idx="3"/>
          </p:cNvCxnSpPr>
          <p:nvPr/>
        </p:nvCxnSpPr>
        <p:spPr>
          <a:xfrm rot="10800000">
            <a:off x="2769578" y="3446770"/>
            <a:ext cx="1726223" cy="2311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9" idx="3"/>
            <a:endCxn id="32" idx="1"/>
          </p:cNvCxnSpPr>
          <p:nvPr/>
        </p:nvCxnSpPr>
        <p:spPr>
          <a:xfrm flipV="1">
            <a:off x="6248400" y="2440953"/>
            <a:ext cx="1158712" cy="12369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08" idx="3"/>
            <a:endCxn id="31" idx="1"/>
          </p:cNvCxnSpPr>
          <p:nvPr/>
        </p:nvCxnSpPr>
        <p:spPr>
          <a:xfrm flipV="1">
            <a:off x="6223262" y="5158426"/>
            <a:ext cx="1396738" cy="4705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4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49577" y="38100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body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296025" y="2635084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#tab1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953000" y="1735682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#tabs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268984" y="1381417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#wrapper</a:t>
            </a:r>
            <a:endParaRPr lang="en-US"/>
          </a:p>
        </p:txBody>
      </p:sp>
      <p:cxnSp>
        <p:nvCxnSpPr>
          <p:cNvPr id="18" name="Elbow Connector 17"/>
          <p:cNvCxnSpPr>
            <a:stCxn id="30" idx="2"/>
            <a:endCxn id="29" idx="1"/>
          </p:cNvCxnSpPr>
          <p:nvPr/>
        </p:nvCxnSpPr>
        <p:spPr>
          <a:xfrm rot="16200000" flipH="1">
            <a:off x="767548" y="1111134"/>
            <a:ext cx="769264" cy="2336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540327" y="2217038"/>
            <a:ext cx="1295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#header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604643" y="3657600"/>
            <a:ext cx="1295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#main</a:t>
            </a:r>
            <a:endParaRPr lang="en-US"/>
          </a:p>
        </p:txBody>
      </p:sp>
      <p:cxnSp>
        <p:nvCxnSpPr>
          <p:cNvPr id="62" name="Elbow Connector 61"/>
          <p:cNvCxnSpPr>
            <a:stCxn id="29" idx="2"/>
            <a:endCxn id="46" idx="1"/>
          </p:cNvCxnSpPr>
          <p:nvPr/>
        </p:nvCxnSpPr>
        <p:spPr>
          <a:xfrm rot="16200000" flipH="1">
            <a:off x="1945321" y="1853185"/>
            <a:ext cx="604468" cy="5855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9" idx="2"/>
            <a:endCxn id="48" idx="1"/>
          </p:cNvCxnSpPr>
          <p:nvPr/>
        </p:nvCxnSpPr>
        <p:spPr>
          <a:xfrm rot="16200000" flipH="1">
            <a:off x="1257198" y="2541308"/>
            <a:ext cx="2045030" cy="6498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32" idx="1"/>
            <a:endCxn id="48" idx="3"/>
          </p:cNvCxnSpPr>
          <p:nvPr/>
        </p:nvCxnSpPr>
        <p:spPr>
          <a:xfrm rot="10800000" flipV="1">
            <a:off x="3900044" y="1966835"/>
            <a:ext cx="1052957" cy="19219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576068" y="4953000"/>
            <a:ext cx="1295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#footer</a:t>
            </a:r>
            <a:endParaRPr lang="en-US"/>
          </a:p>
        </p:txBody>
      </p:sp>
      <p:cxnSp>
        <p:nvCxnSpPr>
          <p:cNvPr id="113" name="Elbow Connector 112"/>
          <p:cNvCxnSpPr>
            <a:stCxn id="109" idx="1"/>
            <a:endCxn id="29" idx="2"/>
          </p:cNvCxnSpPr>
          <p:nvPr/>
        </p:nvCxnSpPr>
        <p:spPr>
          <a:xfrm rot="10800000">
            <a:off x="1954784" y="1843723"/>
            <a:ext cx="621284" cy="33404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2" idx="2"/>
            <a:endCxn id="31" idx="1"/>
          </p:cNvCxnSpPr>
          <p:nvPr/>
        </p:nvCxnSpPr>
        <p:spPr>
          <a:xfrm rot="16200000" flipH="1">
            <a:off x="5633288" y="2203499"/>
            <a:ext cx="668249" cy="6572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53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33400" y="45720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#tab1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57399" y="1219200"/>
            <a:ext cx="1696649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#kTime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92568" y="1905000"/>
            <a:ext cx="1696649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#kSocket</a:t>
            </a:r>
            <a:endParaRPr lang="en-US"/>
          </a:p>
        </p:txBody>
      </p:sp>
      <p:cxnSp>
        <p:nvCxnSpPr>
          <p:cNvPr id="3" name="Elbow Connector 2"/>
          <p:cNvCxnSpPr>
            <a:stCxn id="31" idx="2"/>
            <a:endCxn id="15" idx="1"/>
          </p:cNvCxnSpPr>
          <p:nvPr/>
        </p:nvCxnSpPr>
        <p:spPr>
          <a:xfrm rot="16200000" flipH="1">
            <a:off x="1372876" y="765829"/>
            <a:ext cx="530847" cy="8381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1" idx="2"/>
            <a:endCxn id="16" idx="1"/>
          </p:cNvCxnSpPr>
          <p:nvPr/>
        </p:nvCxnSpPr>
        <p:spPr>
          <a:xfrm rot="16200000" flipH="1">
            <a:off x="1047561" y="1091145"/>
            <a:ext cx="1216647" cy="8733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13350" y="5334000"/>
            <a:ext cx="1696649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#kTrades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13350" y="4648200"/>
            <a:ext cx="1696649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#kLots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113350" y="3962400"/>
            <a:ext cx="1696649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#kOrders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113350" y="3276600"/>
            <a:ext cx="1696649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#kTrader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113350" y="2590800"/>
            <a:ext cx="1696649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#kOrderBook</a:t>
            </a:r>
            <a:endParaRPr lang="en-US"/>
          </a:p>
        </p:txBody>
      </p:sp>
      <p:cxnSp>
        <p:nvCxnSpPr>
          <p:cNvPr id="7" name="Elbow Connector 6"/>
          <p:cNvCxnSpPr>
            <a:stCxn id="31" idx="2"/>
            <a:endCxn id="28" idx="1"/>
          </p:cNvCxnSpPr>
          <p:nvPr/>
        </p:nvCxnSpPr>
        <p:spPr>
          <a:xfrm rot="16200000" flipH="1">
            <a:off x="715052" y="1423654"/>
            <a:ext cx="1902447" cy="8941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1" idx="2"/>
            <a:endCxn id="27" idx="1"/>
          </p:cNvCxnSpPr>
          <p:nvPr/>
        </p:nvCxnSpPr>
        <p:spPr>
          <a:xfrm rot="16200000" flipH="1">
            <a:off x="372152" y="1766554"/>
            <a:ext cx="2588247" cy="8941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1" idx="2"/>
            <a:endCxn id="26" idx="1"/>
          </p:cNvCxnSpPr>
          <p:nvPr/>
        </p:nvCxnSpPr>
        <p:spPr>
          <a:xfrm rot="16200000" flipH="1">
            <a:off x="29252" y="2109454"/>
            <a:ext cx="3274047" cy="8941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1" idx="2"/>
            <a:endCxn id="25" idx="1"/>
          </p:cNvCxnSpPr>
          <p:nvPr/>
        </p:nvCxnSpPr>
        <p:spPr>
          <a:xfrm rot="16200000" flipH="1">
            <a:off x="-313648" y="2452354"/>
            <a:ext cx="3959847" cy="8941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1" idx="2"/>
            <a:endCxn id="24" idx="1"/>
          </p:cNvCxnSpPr>
          <p:nvPr/>
        </p:nvCxnSpPr>
        <p:spPr>
          <a:xfrm rot="16200000" flipH="1">
            <a:off x="-656548" y="2795254"/>
            <a:ext cx="4645647" cy="8941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11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858000" y="49943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exchange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76869" y="247638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funds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02419" y="3607171"/>
            <a:ext cx="1624588" cy="3919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  <a:r>
              <a:rPr lang="en-US" smtClean="0"/>
              <a:t>rder_book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02419" y="4280681"/>
            <a:ext cx="1592246" cy="402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lots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54657" y="5667277"/>
            <a:ext cx="1592246" cy="386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trades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21631" y="44057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socket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2000" y="1358202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time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37822" y="1427029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interface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2000" y="44057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javascript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61999" y="2469881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php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38887" y="4442971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session</a:t>
            </a:r>
            <a:endParaRPr lang="en-US"/>
          </a:p>
        </p:txBody>
      </p:sp>
      <p:cxnSp>
        <p:nvCxnSpPr>
          <p:cNvPr id="3" name="Straight Connector 2"/>
          <p:cNvCxnSpPr>
            <a:stCxn id="15" idx="1"/>
            <a:endCxn id="21" idx="3"/>
          </p:cNvCxnSpPr>
          <p:nvPr/>
        </p:nvCxnSpPr>
        <p:spPr>
          <a:xfrm flipH="1" flipV="1">
            <a:off x="5293231" y="671728"/>
            <a:ext cx="1564769" cy="5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25" idx="3"/>
            <a:endCxn id="21" idx="1"/>
          </p:cNvCxnSpPr>
          <p:nvPr/>
        </p:nvCxnSpPr>
        <p:spPr>
          <a:xfrm>
            <a:off x="2133600" y="671728"/>
            <a:ext cx="17880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5" idx="2"/>
            <a:endCxn id="22" idx="0"/>
          </p:cNvCxnSpPr>
          <p:nvPr/>
        </p:nvCxnSpPr>
        <p:spPr>
          <a:xfrm>
            <a:off x="1447800" y="902881"/>
            <a:ext cx="0" cy="455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2" idx="2"/>
            <a:endCxn id="26" idx="0"/>
          </p:cNvCxnSpPr>
          <p:nvPr/>
        </p:nvCxnSpPr>
        <p:spPr>
          <a:xfrm flipH="1">
            <a:off x="1447799" y="1820508"/>
            <a:ext cx="1" cy="649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6" idx="2"/>
            <a:endCxn id="27" idx="1"/>
          </p:cNvCxnSpPr>
          <p:nvPr/>
        </p:nvCxnSpPr>
        <p:spPr>
          <a:xfrm rot="16200000" flipH="1">
            <a:off x="822375" y="3557611"/>
            <a:ext cx="1741937" cy="4910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3" idx="3"/>
            <a:endCxn id="23" idx="1"/>
          </p:cNvCxnSpPr>
          <p:nvPr/>
        </p:nvCxnSpPr>
        <p:spPr>
          <a:xfrm flipV="1">
            <a:off x="3310488" y="1658182"/>
            <a:ext cx="2027334" cy="1769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3"/>
            <a:endCxn id="15" idx="2"/>
          </p:cNvCxnSpPr>
          <p:nvPr/>
        </p:nvCxnSpPr>
        <p:spPr>
          <a:xfrm flipV="1">
            <a:off x="6709422" y="961741"/>
            <a:ext cx="834378" cy="696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7" idx="3"/>
            <a:endCxn id="17" idx="1"/>
          </p:cNvCxnSpPr>
          <p:nvPr/>
        </p:nvCxnSpPr>
        <p:spPr>
          <a:xfrm flipV="1">
            <a:off x="3310487" y="3803155"/>
            <a:ext cx="1791932" cy="8709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68" idx="3"/>
            <a:endCxn id="20" idx="1"/>
          </p:cNvCxnSpPr>
          <p:nvPr/>
        </p:nvCxnSpPr>
        <p:spPr>
          <a:xfrm>
            <a:off x="3255928" y="5629177"/>
            <a:ext cx="2198729" cy="2311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938888" y="3196243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trader</a:t>
            </a:r>
            <a:endParaRPr lang="en-US"/>
          </a:p>
        </p:txBody>
      </p:sp>
      <p:cxnSp>
        <p:nvCxnSpPr>
          <p:cNvPr id="55" name="Elbow Connector 54"/>
          <p:cNvCxnSpPr>
            <a:stCxn id="26" idx="2"/>
            <a:endCxn id="53" idx="1"/>
          </p:cNvCxnSpPr>
          <p:nvPr/>
        </p:nvCxnSpPr>
        <p:spPr>
          <a:xfrm rot="16200000" flipH="1">
            <a:off x="1445739" y="2934246"/>
            <a:ext cx="495209" cy="4910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3" idx="3"/>
            <a:endCxn id="16" idx="1"/>
          </p:cNvCxnSpPr>
          <p:nvPr/>
        </p:nvCxnSpPr>
        <p:spPr>
          <a:xfrm flipV="1">
            <a:off x="3310488" y="2707533"/>
            <a:ext cx="3166381" cy="7198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7" idx="3"/>
            <a:endCxn id="19" idx="1"/>
          </p:cNvCxnSpPr>
          <p:nvPr/>
        </p:nvCxnSpPr>
        <p:spPr>
          <a:xfrm flipV="1">
            <a:off x="3310487" y="4482050"/>
            <a:ext cx="1791932" cy="1920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1884328" y="5398024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crud</a:t>
            </a:r>
            <a:endParaRPr lang="en-US"/>
          </a:p>
        </p:txBody>
      </p:sp>
      <p:cxnSp>
        <p:nvCxnSpPr>
          <p:cNvPr id="170" name="Elbow Connector 169"/>
          <p:cNvCxnSpPr>
            <a:stCxn id="26" idx="2"/>
            <a:endCxn id="168" idx="1"/>
          </p:cNvCxnSpPr>
          <p:nvPr/>
        </p:nvCxnSpPr>
        <p:spPr>
          <a:xfrm rot="16200000" flipH="1">
            <a:off x="317568" y="4062417"/>
            <a:ext cx="2696990" cy="4365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5471198" y="5100294"/>
            <a:ext cx="1592246" cy="380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sales</a:t>
            </a:r>
            <a:endParaRPr lang="en-US"/>
          </a:p>
        </p:txBody>
      </p:sp>
      <p:cxnSp>
        <p:nvCxnSpPr>
          <p:cNvPr id="178" name="Elbow Connector 177"/>
          <p:cNvCxnSpPr>
            <a:stCxn id="168" idx="3"/>
            <a:endCxn id="176" idx="1"/>
          </p:cNvCxnSpPr>
          <p:nvPr/>
        </p:nvCxnSpPr>
        <p:spPr>
          <a:xfrm flipV="1">
            <a:off x="3255928" y="5290303"/>
            <a:ext cx="2215270" cy="3388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5471198" y="6248400"/>
            <a:ext cx="1592246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state</a:t>
            </a:r>
            <a:endParaRPr lang="en-US"/>
          </a:p>
        </p:txBody>
      </p:sp>
      <p:cxnSp>
        <p:nvCxnSpPr>
          <p:cNvPr id="208" name="Elbow Connector 207"/>
          <p:cNvCxnSpPr>
            <a:stCxn id="168" idx="3"/>
            <a:endCxn id="201" idx="1"/>
          </p:cNvCxnSpPr>
          <p:nvPr/>
        </p:nvCxnSpPr>
        <p:spPr>
          <a:xfrm>
            <a:off x="3255928" y="5629177"/>
            <a:ext cx="2215270" cy="8097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2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71055" y="520110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46218" y="456244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cost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53145" y="122071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price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67200" y="4793672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trade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28163" y="114300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lot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61754" y="3066007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order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28163" y="370921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funds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05954" y="5049249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  <a:r>
              <a:rPr lang="en-US" smtClean="0"/>
              <a:t>ell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05954" y="4366002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buy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75463" y="3447118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ask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5463" y="2690224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bid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0273" y="883492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orderBook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3455" y="535350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5855" y="550590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28255" y="565830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28309" y="758404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trader</a:t>
            </a:r>
            <a:endParaRPr lang="en-US"/>
          </a:p>
        </p:txBody>
      </p:sp>
      <p:cxnSp>
        <p:nvCxnSpPr>
          <p:cNvPr id="4" name="Elbow Connector 3"/>
          <p:cNvCxnSpPr>
            <a:stCxn id="9" idx="3"/>
            <a:endCxn id="17" idx="1"/>
          </p:cNvCxnSpPr>
          <p:nvPr/>
        </p:nvCxnSpPr>
        <p:spPr>
          <a:xfrm flipV="1">
            <a:off x="5638800" y="4597155"/>
            <a:ext cx="967154" cy="4276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3"/>
            <a:endCxn id="14" idx="1"/>
          </p:cNvCxnSpPr>
          <p:nvPr/>
        </p:nvCxnSpPr>
        <p:spPr>
          <a:xfrm>
            <a:off x="5638800" y="5024825"/>
            <a:ext cx="967154" cy="2555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1" idx="3"/>
            <a:endCxn id="19" idx="1"/>
          </p:cNvCxnSpPr>
          <p:nvPr/>
        </p:nvCxnSpPr>
        <p:spPr>
          <a:xfrm flipV="1">
            <a:off x="3633354" y="2921377"/>
            <a:ext cx="942109" cy="3757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1" idx="3"/>
            <a:endCxn id="18" idx="1"/>
          </p:cNvCxnSpPr>
          <p:nvPr/>
        </p:nvCxnSpPr>
        <p:spPr>
          <a:xfrm>
            <a:off x="3633354" y="3297160"/>
            <a:ext cx="942109" cy="3811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0" idx="3"/>
            <a:endCxn id="7" idx="1"/>
          </p:cNvCxnSpPr>
          <p:nvPr/>
        </p:nvCxnSpPr>
        <p:spPr>
          <a:xfrm flipV="1">
            <a:off x="1821873" y="687397"/>
            <a:ext cx="824345" cy="427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0" idx="3"/>
            <a:endCxn id="8" idx="1"/>
          </p:cNvCxnSpPr>
          <p:nvPr/>
        </p:nvCxnSpPr>
        <p:spPr>
          <a:xfrm>
            <a:off x="1821873" y="1114645"/>
            <a:ext cx="831272" cy="3372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4" idx="3"/>
            <a:endCxn id="10" idx="1"/>
          </p:cNvCxnSpPr>
          <p:nvPr/>
        </p:nvCxnSpPr>
        <p:spPr>
          <a:xfrm>
            <a:off x="6199909" y="989557"/>
            <a:ext cx="928254" cy="3845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4" idx="3"/>
            <a:endCxn id="12" idx="1"/>
          </p:cNvCxnSpPr>
          <p:nvPr/>
        </p:nvCxnSpPr>
        <p:spPr>
          <a:xfrm flipV="1">
            <a:off x="6199909" y="602074"/>
            <a:ext cx="928254" cy="3874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0" idx="2"/>
            <a:endCxn id="11" idx="1"/>
          </p:cNvCxnSpPr>
          <p:nvPr/>
        </p:nvCxnSpPr>
        <p:spPr>
          <a:xfrm rot="16200000" flipH="1">
            <a:off x="723232" y="1758638"/>
            <a:ext cx="1951362" cy="1125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08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33400" y="45720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LOT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905000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Id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1905000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Amout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2200" y="1905000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Cost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76600" y="1905000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@sale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3524161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Id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86400" y="3524161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Amout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00800" y="3524161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Price</a:t>
            </a:r>
            <a:endParaRPr lang="en-US"/>
          </a:p>
        </p:txBody>
      </p:sp>
      <p:cxnSp>
        <p:nvCxnSpPr>
          <p:cNvPr id="4" name="Elbow Connector 3"/>
          <p:cNvCxnSpPr>
            <a:stCxn id="10" idx="2"/>
            <a:endCxn id="12" idx="0"/>
          </p:cNvCxnSpPr>
          <p:nvPr/>
        </p:nvCxnSpPr>
        <p:spPr>
          <a:xfrm rot="16200000" flipH="1">
            <a:off x="4260273" y="1840833"/>
            <a:ext cx="1156855" cy="22098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91000" y="1905000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status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05400" y="1905000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type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38645" y="5257800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status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4600" y="4861857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open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14600" y="5589952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closed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55127" y="5378848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type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56217" y="4945340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BTC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56217" y="5678541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USD</a:t>
            </a:r>
            <a:endParaRPr lang="en-US"/>
          </a:p>
        </p:txBody>
      </p:sp>
      <p:cxnSp>
        <p:nvCxnSpPr>
          <p:cNvPr id="25" name="Elbow Connector 24"/>
          <p:cNvCxnSpPr>
            <a:stCxn id="19" idx="3"/>
            <a:endCxn id="20" idx="1"/>
          </p:cNvCxnSpPr>
          <p:nvPr/>
        </p:nvCxnSpPr>
        <p:spPr>
          <a:xfrm flipV="1">
            <a:off x="1853045" y="5093010"/>
            <a:ext cx="661555" cy="3959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9" idx="3"/>
            <a:endCxn id="21" idx="1"/>
          </p:cNvCxnSpPr>
          <p:nvPr/>
        </p:nvCxnSpPr>
        <p:spPr>
          <a:xfrm>
            <a:off x="1853045" y="5488953"/>
            <a:ext cx="661555" cy="3321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2" idx="3"/>
            <a:endCxn id="23" idx="1"/>
          </p:cNvCxnSpPr>
          <p:nvPr/>
        </p:nvCxnSpPr>
        <p:spPr>
          <a:xfrm flipV="1">
            <a:off x="5569527" y="5176493"/>
            <a:ext cx="886690" cy="4335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2" idx="3"/>
            <a:endCxn id="24" idx="1"/>
          </p:cNvCxnSpPr>
          <p:nvPr/>
        </p:nvCxnSpPr>
        <p:spPr>
          <a:xfrm>
            <a:off x="5569527" y="5610001"/>
            <a:ext cx="886690" cy="2996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74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0" y="381000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script.js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96741" y="5181610"/>
            <a:ext cx="1752600" cy="4623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stop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01013" y="4228192"/>
            <a:ext cx="1752600" cy="4623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buffer2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01013" y="3613852"/>
            <a:ext cx="1752600" cy="4623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buffer1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5864857"/>
            <a:ext cx="1752600" cy="4623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activeBuffer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653" y="4950457"/>
            <a:ext cx="1752600" cy="4623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sequence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96741" y="5825113"/>
            <a:ext cx="1752600" cy="4623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message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53200" y="5412763"/>
            <a:ext cx="1752600" cy="4623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ws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1000" y="818508"/>
            <a:ext cx="1544302" cy="4623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doc Ready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05953" y="1519989"/>
            <a:ext cx="1484772" cy="4623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webSocket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3007351"/>
            <a:ext cx="1208672" cy="4623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tick()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674898" y="2313892"/>
            <a:ext cx="1249654" cy="4623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start()</a:t>
            </a:r>
            <a:endParaRPr lang="en-US"/>
          </a:p>
        </p:txBody>
      </p:sp>
      <p:cxnSp>
        <p:nvCxnSpPr>
          <p:cNvPr id="22" name="Elbow Connector 21"/>
          <p:cNvCxnSpPr>
            <a:stCxn id="17" idx="2"/>
            <a:endCxn id="18" idx="1"/>
          </p:cNvCxnSpPr>
          <p:nvPr/>
        </p:nvCxnSpPr>
        <p:spPr>
          <a:xfrm rot="16200000" flipH="1">
            <a:off x="1094388" y="1339577"/>
            <a:ext cx="470328" cy="3528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989345" y="175006"/>
            <a:ext cx="1752600" cy="4623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#go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41482" y="1049662"/>
            <a:ext cx="1752600" cy="4623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#stopB</a:t>
            </a:r>
            <a:endParaRPr lang="en-US"/>
          </a:p>
        </p:txBody>
      </p:sp>
      <p:cxnSp>
        <p:nvCxnSpPr>
          <p:cNvPr id="41" name="Elbow Connector 40"/>
          <p:cNvCxnSpPr>
            <a:stCxn id="18" idx="2"/>
            <a:endCxn id="20" idx="1"/>
          </p:cNvCxnSpPr>
          <p:nvPr/>
        </p:nvCxnSpPr>
        <p:spPr>
          <a:xfrm rot="16200000" flipH="1">
            <a:off x="2180243" y="2050390"/>
            <a:ext cx="562750" cy="4265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705600" y="2429468"/>
            <a:ext cx="1752600" cy="4623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kevin.php</a:t>
            </a:r>
            <a:endParaRPr lang="en-US"/>
          </a:p>
        </p:txBody>
      </p:sp>
      <p:cxnSp>
        <p:nvCxnSpPr>
          <p:cNvPr id="51" name="Elbow Connector 50"/>
          <p:cNvCxnSpPr>
            <a:stCxn id="20" idx="3"/>
            <a:endCxn id="49" idx="1"/>
          </p:cNvCxnSpPr>
          <p:nvPr/>
        </p:nvCxnSpPr>
        <p:spPr>
          <a:xfrm>
            <a:off x="3924552" y="2545045"/>
            <a:ext cx="2781048" cy="11557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0" idx="2"/>
            <a:endCxn id="19" idx="1"/>
          </p:cNvCxnSpPr>
          <p:nvPr/>
        </p:nvCxnSpPr>
        <p:spPr>
          <a:xfrm rot="16200000" flipH="1">
            <a:off x="3323709" y="2752213"/>
            <a:ext cx="462306" cy="5102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9" idx="3"/>
            <a:endCxn id="49" idx="1"/>
          </p:cNvCxnSpPr>
          <p:nvPr/>
        </p:nvCxnSpPr>
        <p:spPr>
          <a:xfrm flipV="1">
            <a:off x="5018672" y="2660621"/>
            <a:ext cx="1686928" cy="57788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762751" y="3390904"/>
            <a:ext cx="1208672" cy="4623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stop</a:t>
            </a:r>
            <a:r>
              <a:rPr lang="en-US" smtClean="0"/>
              <a:t>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2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533400" y="381000"/>
            <a:ext cx="1752600" cy="4623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kevin.php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76800" y="336884"/>
            <a:ext cx="1752600" cy="4623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session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96853" y="1939637"/>
            <a:ext cx="1752600" cy="4623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rtn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800" y="1442694"/>
            <a:ext cx="1752600" cy="4623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switch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62100" y="2415432"/>
            <a:ext cx="1752600" cy="4623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start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62100" y="3276600"/>
            <a:ext cx="1752600" cy="4623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run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86600" y="336884"/>
            <a:ext cx="1752600" cy="4623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tic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86600" y="980388"/>
            <a:ext cx="1752600" cy="4623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message</a:t>
            </a:r>
            <a:endParaRPr lang="en-US"/>
          </a:p>
        </p:txBody>
      </p:sp>
      <p:cxnSp>
        <p:nvCxnSpPr>
          <p:cNvPr id="3" name="Elbow Connector 2"/>
          <p:cNvCxnSpPr>
            <a:stCxn id="21" idx="3"/>
            <a:endCxn id="30" idx="1"/>
          </p:cNvCxnSpPr>
          <p:nvPr/>
        </p:nvCxnSpPr>
        <p:spPr>
          <a:xfrm>
            <a:off x="6629400" y="568037"/>
            <a:ext cx="457200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1" idx="3"/>
            <a:endCxn id="31" idx="1"/>
          </p:cNvCxnSpPr>
          <p:nvPr/>
        </p:nvCxnSpPr>
        <p:spPr>
          <a:xfrm>
            <a:off x="6629400" y="568037"/>
            <a:ext cx="457200" cy="64350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463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430</TotalTime>
  <Words>129</Words>
  <Application>Microsoft Office PowerPoint</Application>
  <PresentationFormat>On-screen Show (4:3)</PresentationFormat>
  <Paragraphs>108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Admin</cp:lastModifiedBy>
  <cp:revision>22</cp:revision>
  <dcterms:created xsi:type="dcterms:W3CDTF">2006-08-16T00:00:00Z</dcterms:created>
  <dcterms:modified xsi:type="dcterms:W3CDTF">2015-12-30T20:16:35Z</dcterms:modified>
</cp:coreProperties>
</file>