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EC6"/>
    <a:srgbClr val="B0BD07"/>
    <a:srgbClr val="E0F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89" autoAdjust="0"/>
  </p:normalViewPr>
  <p:slideViewPr>
    <p:cSldViewPr>
      <p:cViewPr varScale="1">
        <p:scale>
          <a:sx n="100" d="100"/>
          <a:sy n="100" d="100"/>
        </p:scale>
        <p:origin x="-9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8282" y="587605"/>
            <a:ext cx="99060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9433" y="2895600"/>
            <a:ext cx="9906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9569" y="5045891"/>
            <a:ext cx="990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8" name="Elbow Connector 7"/>
          <p:cNvCxnSpPr>
            <a:stCxn id="5" idx="0"/>
            <a:endCxn id="4" idx="2"/>
          </p:cNvCxnSpPr>
          <p:nvPr/>
        </p:nvCxnSpPr>
        <p:spPr>
          <a:xfrm rot="16200000" flipV="1">
            <a:off x="258061" y="1908927"/>
            <a:ext cx="1622195" cy="3511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2"/>
            <a:endCxn id="6" idx="0"/>
          </p:cNvCxnSpPr>
          <p:nvPr/>
        </p:nvCxnSpPr>
        <p:spPr>
          <a:xfrm rot="5400000">
            <a:off x="432556" y="4233713"/>
            <a:ext cx="1464491" cy="15986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289140" y="201499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289140" y="777320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289140" y="1349605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</a:t>
            </a:r>
            <a:endParaRPr lang="en-US" dirty="0"/>
          </a:p>
        </p:txBody>
      </p:sp>
      <p:cxnSp>
        <p:nvCxnSpPr>
          <p:cNvPr id="34" name="Elbow Connector 33"/>
          <p:cNvCxnSpPr>
            <a:stCxn id="4" idx="3"/>
            <a:endCxn id="30" idx="1"/>
          </p:cNvCxnSpPr>
          <p:nvPr/>
        </p:nvCxnSpPr>
        <p:spPr>
          <a:xfrm flipV="1">
            <a:off x="1388882" y="432652"/>
            <a:ext cx="900258" cy="4978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4" idx="3"/>
            <a:endCxn id="31" idx="1"/>
          </p:cNvCxnSpPr>
          <p:nvPr/>
        </p:nvCxnSpPr>
        <p:spPr>
          <a:xfrm>
            <a:off x="1388882" y="930505"/>
            <a:ext cx="900258" cy="779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4" idx="3"/>
            <a:endCxn id="32" idx="1"/>
          </p:cNvCxnSpPr>
          <p:nvPr/>
        </p:nvCxnSpPr>
        <p:spPr>
          <a:xfrm>
            <a:off x="1388882" y="930505"/>
            <a:ext cx="900258" cy="6502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030298" y="4939054"/>
            <a:ext cx="990600" cy="44973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030298" y="5506822"/>
            <a:ext cx="990600" cy="44973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ftp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030298" y="6076948"/>
            <a:ext cx="990600" cy="44973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</a:t>
            </a:r>
            <a:endParaRPr lang="en-US" dirty="0"/>
          </a:p>
        </p:txBody>
      </p:sp>
      <p:cxnSp>
        <p:nvCxnSpPr>
          <p:cNvPr id="43" name="Elbow Connector 42"/>
          <p:cNvCxnSpPr>
            <a:stCxn id="6" idx="3"/>
            <a:endCxn id="39" idx="1"/>
          </p:cNvCxnSpPr>
          <p:nvPr/>
        </p:nvCxnSpPr>
        <p:spPr>
          <a:xfrm flipV="1">
            <a:off x="1580169" y="5163923"/>
            <a:ext cx="450129" cy="2248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6" idx="3"/>
            <a:endCxn id="40" idx="1"/>
          </p:cNvCxnSpPr>
          <p:nvPr/>
        </p:nvCxnSpPr>
        <p:spPr>
          <a:xfrm>
            <a:off x="1580169" y="5388791"/>
            <a:ext cx="450129" cy="3429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6" idx="3"/>
            <a:endCxn id="41" idx="1"/>
          </p:cNvCxnSpPr>
          <p:nvPr/>
        </p:nvCxnSpPr>
        <p:spPr>
          <a:xfrm>
            <a:off x="1580169" y="5388791"/>
            <a:ext cx="450129" cy="91302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41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4573" y="152400"/>
            <a:ext cx="99060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1000" y="1326621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620000" y="4927273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407112" y="2209800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752600" y="3084720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871611" y="5203989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  <p:cxnSp>
        <p:nvCxnSpPr>
          <p:cNvPr id="18" name="Elbow Connector 17"/>
          <p:cNvCxnSpPr>
            <a:stCxn id="30" idx="2"/>
            <a:endCxn id="29" idx="1"/>
          </p:cNvCxnSpPr>
          <p:nvPr/>
        </p:nvCxnSpPr>
        <p:spPr>
          <a:xfrm rot="16200000" flipH="1">
            <a:off x="646227" y="2209500"/>
            <a:ext cx="1526946" cy="6858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0" idx="2"/>
            <a:endCxn id="33" idx="1"/>
          </p:cNvCxnSpPr>
          <p:nvPr/>
        </p:nvCxnSpPr>
        <p:spPr>
          <a:xfrm rot="16200000" flipH="1">
            <a:off x="-353902" y="3209628"/>
            <a:ext cx="3646215" cy="8048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495800" y="2098834"/>
            <a:ext cx="1752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jquery.js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495800" y="2782526"/>
            <a:ext cx="1752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jquery_ui.js</a:t>
            </a:r>
            <a:endParaRPr lang="en-US" dirty="0"/>
          </a:p>
        </p:txBody>
      </p:sp>
      <p:cxnSp>
        <p:nvCxnSpPr>
          <p:cNvPr id="62" name="Elbow Connector 61"/>
          <p:cNvCxnSpPr>
            <a:stCxn id="29" idx="3"/>
            <a:endCxn id="46" idx="1"/>
          </p:cNvCxnSpPr>
          <p:nvPr/>
        </p:nvCxnSpPr>
        <p:spPr>
          <a:xfrm flipV="1">
            <a:off x="3124200" y="2329987"/>
            <a:ext cx="1371600" cy="98588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9" idx="3"/>
            <a:endCxn id="48" idx="1"/>
          </p:cNvCxnSpPr>
          <p:nvPr/>
        </p:nvCxnSpPr>
        <p:spPr>
          <a:xfrm flipV="1">
            <a:off x="3124200" y="3013679"/>
            <a:ext cx="1371600" cy="30219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466734" y="4824066"/>
            <a:ext cx="1752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jquery_ui.css</a:t>
            </a:r>
            <a:endParaRPr lang="en-US" dirty="0"/>
          </a:p>
        </p:txBody>
      </p:sp>
      <p:cxnSp>
        <p:nvCxnSpPr>
          <p:cNvPr id="69" name="Elbow Connector 68"/>
          <p:cNvCxnSpPr>
            <a:stCxn id="29" idx="3"/>
            <a:endCxn id="65" idx="1"/>
          </p:cNvCxnSpPr>
          <p:nvPr/>
        </p:nvCxnSpPr>
        <p:spPr>
          <a:xfrm>
            <a:off x="3124200" y="3315873"/>
            <a:ext cx="1342534" cy="173934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32" idx="1"/>
            <a:endCxn id="46" idx="3"/>
          </p:cNvCxnSpPr>
          <p:nvPr/>
        </p:nvCxnSpPr>
        <p:spPr>
          <a:xfrm rot="10800000">
            <a:off x="6248400" y="2329987"/>
            <a:ext cx="1158712" cy="1109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32" idx="1"/>
            <a:endCxn id="48" idx="3"/>
          </p:cNvCxnSpPr>
          <p:nvPr/>
        </p:nvCxnSpPr>
        <p:spPr>
          <a:xfrm rot="10800000" flipV="1">
            <a:off x="6248400" y="2440953"/>
            <a:ext cx="1158712" cy="57272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31" idx="1"/>
            <a:endCxn id="65" idx="3"/>
          </p:cNvCxnSpPr>
          <p:nvPr/>
        </p:nvCxnSpPr>
        <p:spPr>
          <a:xfrm rot="10800000">
            <a:off x="6219334" y="5055220"/>
            <a:ext cx="1400666" cy="10320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4470662" y="5397828"/>
            <a:ext cx="1752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4495800" y="3446769"/>
            <a:ext cx="1752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script</a:t>
            </a:r>
            <a:endParaRPr lang="en-US" dirty="0"/>
          </a:p>
        </p:txBody>
      </p:sp>
      <p:cxnSp>
        <p:nvCxnSpPr>
          <p:cNvPr id="111" name="Elbow Connector 110"/>
          <p:cNvCxnSpPr>
            <a:stCxn id="108" idx="1"/>
            <a:endCxn id="29" idx="3"/>
          </p:cNvCxnSpPr>
          <p:nvPr/>
        </p:nvCxnSpPr>
        <p:spPr>
          <a:xfrm rot="10800000">
            <a:off x="3124200" y="3315873"/>
            <a:ext cx="1346462" cy="23131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109" idx="1"/>
            <a:endCxn id="29" idx="3"/>
          </p:cNvCxnSpPr>
          <p:nvPr/>
        </p:nvCxnSpPr>
        <p:spPr>
          <a:xfrm rot="10800000">
            <a:off x="3124200" y="3315874"/>
            <a:ext cx="1371600" cy="3620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109" idx="3"/>
            <a:endCxn id="32" idx="1"/>
          </p:cNvCxnSpPr>
          <p:nvPr/>
        </p:nvCxnSpPr>
        <p:spPr>
          <a:xfrm flipV="1">
            <a:off x="6248400" y="2440953"/>
            <a:ext cx="1158712" cy="12369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108" idx="3"/>
            <a:endCxn id="31" idx="1"/>
          </p:cNvCxnSpPr>
          <p:nvPr/>
        </p:nvCxnSpPr>
        <p:spPr>
          <a:xfrm flipV="1">
            <a:off x="6223262" y="5158426"/>
            <a:ext cx="1396738" cy="4705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41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49577" y="381000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296025" y="2635084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#tab1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953000" y="1735682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#tabs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268984" y="1381417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#wrapper</a:t>
            </a:r>
            <a:endParaRPr lang="en-US" dirty="0"/>
          </a:p>
        </p:txBody>
      </p:sp>
      <p:cxnSp>
        <p:nvCxnSpPr>
          <p:cNvPr id="18" name="Elbow Connector 17"/>
          <p:cNvCxnSpPr>
            <a:stCxn id="30" idx="2"/>
            <a:endCxn id="29" idx="1"/>
          </p:cNvCxnSpPr>
          <p:nvPr/>
        </p:nvCxnSpPr>
        <p:spPr>
          <a:xfrm rot="16200000" flipH="1">
            <a:off x="767548" y="1111134"/>
            <a:ext cx="769264" cy="2336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540327" y="2217038"/>
            <a:ext cx="1295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#header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04643" y="3657600"/>
            <a:ext cx="1295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#body</a:t>
            </a:r>
            <a:endParaRPr lang="en-US" dirty="0"/>
          </a:p>
        </p:txBody>
      </p:sp>
      <p:cxnSp>
        <p:nvCxnSpPr>
          <p:cNvPr id="62" name="Elbow Connector 61"/>
          <p:cNvCxnSpPr>
            <a:stCxn id="29" idx="2"/>
            <a:endCxn id="46" idx="1"/>
          </p:cNvCxnSpPr>
          <p:nvPr/>
        </p:nvCxnSpPr>
        <p:spPr>
          <a:xfrm rot="16200000" flipH="1">
            <a:off x="1945321" y="1853185"/>
            <a:ext cx="604468" cy="5855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9" idx="2"/>
            <a:endCxn id="48" idx="1"/>
          </p:cNvCxnSpPr>
          <p:nvPr/>
        </p:nvCxnSpPr>
        <p:spPr>
          <a:xfrm rot="16200000" flipH="1">
            <a:off x="1257198" y="2541308"/>
            <a:ext cx="2045030" cy="6498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32" idx="1"/>
            <a:endCxn id="48" idx="3"/>
          </p:cNvCxnSpPr>
          <p:nvPr/>
        </p:nvCxnSpPr>
        <p:spPr>
          <a:xfrm rot="10800000" flipV="1">
            <a:off x="3900044" y="1966835"/>
            <a:ext cx="1052957" cy="192191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2576068" y="4953000"/>
            <a:ext cx="1295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#footer</a:t>
            </a:r>
            <a:endParaRPr lang="en-US" dirty="0"/>
          </a:p>
        </p:txBody>
      </p:sp>
      <p:cxnSp>
        <p:nvCxnSpPr>
          <p:cNvPr id="113" name="Elbow Connector 112"/>
          <p:cNvCxnSpPr>
            <a:stCxn id="109" idx="1"/>
            <a:endCxn id="29" idx="2"/>
          </p:cNvCxnSpPr>
          <p:nvPr/>
        </p:nvCxnSpPr>
        <p:spPr>
          <a:xfrm rot="10800000">
            <a:off x="1954784" y="1843723"/>
            <a:ext cx="621284" cy="33404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2" idx="2"/>
            <a:endCxn id="31" idx="1"/>
          </p:cNvCxnSpPr>
          <p:nvPr/>
        </p:nvCxnSpPr>
        <p:spPr>
          <a:xfrm rot="16200000" flipH="1">
            <a:off x="5633288" y="2203499"/>
            <a:ext cx="668249" cy="6572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53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38</TotalTime>
  <Words>33</Words>
  <Application>Microsoft Office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Executive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</cp:lastModifiedBy>
  <cp:revision>5</cp:revision>
  <dcterms:created xsi:type="dcterms:W3CDTF">2006-08-16T00:00:00Z</dcterms:created>
  <dcterms:modified xsi:type="dcterms:W3CDTF">2015-08-06T19:40:07Z</dcterms:modified>
</cp:coreProperties>
</file>