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C6"/>
    <a:srgbClr val="B0BD07"/>
    <a:srgbClr val="E0F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9" autoAdjust="0"/>
  </p:normalViewPr>
  <p:slideViewPr>
    <p:cSldViewPr>
      <p:cViewPr varScale="1">
        <p:scale>
          <a:sx n="95" d="100"/>
          <a:sy n="95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282" y="587605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9433" y="2895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9569" y="5045891"/>
            <a:ext cx="990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16200000" flipV="1">
            <a:off x="258061" y="1908927"/>
            <a:ext cx="1622195" cy="351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432556" y="4233713"/>
            <a:ext cx="1464491" cy="159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9140" y="20149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9140" y="7773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9140" y="13496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cxnSp>
        <p:nvCxnSpPr>
          <p:cNvPr id="34" name="Elbow Connector 33"/>
          <p:cNvCxnSpPr>
            <a:stCxn id="4" idx="3"/>
            <a:endCxn id="30" idx="1"/>
          </p:cNvCxnSpPr>
          <p:nvPr/>
        </p:nvCxnSpPr>
        <p:spPr>
          <a:xfrm flipV="1">
            <a:off x="1388882" y="432652"/>
            <a:ext cx="900258" cy="4978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3"/>
            <a:endCxn id="31" idx="1"/>
          </p:cNvCxnSpPr>
          <p:nvPr/>
        </p:nvCxnSpPr>
        <p:spPr>
          <a:xfrm>
            <a:off x="1388882" y="930505"/>
            <a:ext cx="900258" cy="779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3"/>
            <a:endCxn id="32" idx="1"/>
          </p:cNvCxnSpPr>
          <p:nvPr/>
        </p:nvCxnSpPr>
        <p:spPr>
          <a:xfrm>
            <a:off x="1388882" y="930505"/>
            <a:ext cx="900258" cy="6502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30298" y="4939054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30298" y="550682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030298" y="6076948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43" name="Elbow Connector 42"/>
          <p:cNvCxnSpPr>
            <a:stCxn id="6" idx="3"/>
            <a:endCxn id="39" idx="1"/>
          </p:cNvCxnSpPr>
          <p:nvPr/>
        </p:nvCxnSpPr>
        <p:spPr>
          <a:xfrm flipV="1">
            <a:off x="1580169" y="5163923"/>
            <a:ext cx="450129" cy="224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3"/>
            <a:endCxn id="40" idx="1"/>
          </p:cNvCxnSpPr>
          <p:nvPr/>
        </p:nvCxnSpPr>
        <p:spPr>
          <a:xfrm>
            <a:off x="1580169" y="5388791"/>
            <a:ext cx="450129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  <a:endCxn id="41" idx="1"/>
          </p:cNvCxnSpPr>
          <p:nvPr/>
        </p:nvCxnSpPr>
        <p:spPr>
          <a:xfrm>
            <a:off x="1580169" y="5388791"/>
            <a:ext cx="450129" cy="9130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58255" y="2491570"/>
            <a:ext cx="990600" cy="533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3" name="Straight Arrow Connector 2"/>
          <p:cNvCxnSpPr>
            <a:stCxn id="19" idx="0"/>
            <a:endCxn id="32" idx="2"/>
          </p:cNvCxnSpPr>
          <p:nvPr/>
        </p:nvCxnSpPr>
        <p:spPr>
          <a:xfrm flipH="1" flipV="1">
            <a:off x="2974940" y="1811911"/>
            <a:ext cx="78615" cy="6796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19" idx="1"/>
          </p:cNvCxnSpPr>
          <p:nvPr/>
        </p:nvCxnSpPr>
        <p:spPr>
          <a:xfrm flipV="1">
            <a:off x="1740033" y="2758271"/>
            <a:ext cx="818222" cy="480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43800" y="777320"/>
            <a:ext cx="1371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2" idx="1"/>
            <a:endCxn id="32" idx="3"/>
          </p:cNvCxnSpPr>
          <p:nvPr/>
        </p:nvCxnSpPr>
        <p:spPr>
          <a:xfrm flipH="1">
            <a:off x="3660740" y="818758"/>
            <a:ext cx="213046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8254" y="3314699"/>
            <a:ext cx="1251745" cy="533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18" name="Elbow Connector 17"/>
          <p:cNvCxnSpPr>
            <a:stCxn id="5" idx="3"/>
            <a:endCxn id="33" idx="1"/>
          </p:cNvCxnSpPr>
          <p:nvPr/>
        </p:nvCxnSpPr>
        <p:spPr>
          <a:xfrm>
            <a:off x="1740033" y="3238500"/>
            <a:ext cx="818221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3"/>
            <a:endCxn id="44" idx="1"/>
          </p:cNvCxnSpPr>
          <p:nvPr/>
        </p:nvCxnSpPr>
        <p:spPr>
          <a:xfrm flipV="1">
            <a:off x="3809999" y="1612671"/>
            <a:ext cx="1981201" cy="1968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91200" y="587605"/>
            <a:ext cx="990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1200" y="1381518"/>
            <a:ext cx="990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48" name="Elbow Connector 47"/>
          <p:cNvCxnSpPr>
            <a:stCxn id="25" idx="1"/>
            <a:endCxn id="42" idx="3"/>
          </p:cNvCxnSpPr>
          <p:nvPr/>
        </p:nvCxnSpPr>
        <p:spPr>
          <a:xfrm rot="10800000">
            <a:off x="6781800" y="818759"/>
            <a:ext cx="762000" cy="1897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5" idx="1"/>
            <a:endCxn id="44" idx="3"/>
          </p:cNvCxnSpPr>
          <p:nvPr/>
        </p:nvCxnSpPr>
        <p:spPr>
          <a:xfrm rot="10800000" flipV="1">
            <a:off x="6781800" y="1008473"/>
            <a:ext cx="762000" cy="6041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030298" y="429429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53" name="Elbow Connector 52"/>
          <p:cNvCxnSpPr>
            <a:stCxn id="6" idx="3"/>
            <a:endCxn id="51" idx="1"/>
          </p:cNvCxnSpPr>
          <p:nvPr/>
        </p:nvCxnSpPr>
        <p:spPr>
          <a:xfrm flipV="1">
            <a:off x="1580169" y="4519161"/>
            <a:ext cx="450129" cy="8696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4573" y="152400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1000" y="132662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20000" y="4927273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07112" y="22098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52600" y="30847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871611" y="520398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646227" y="2209500"/>
            <a:ext cx="1526946" cy="685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" idx="2"/>
            <a:endCxn id="33" idx="1"/>
          </p:cNvCxnSpPr>
          <p:nvPr/>
        </p:nvCxnSpPr>
        <p:spPr>
          <a:xfrm rot="16200000" flipH="1">
            <a:off x="-353902" y="3209628"/>
            <a:ext cx="3646215" cy="8048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495800" y="2098834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jquery.js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95800" y="278252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jquery_ui.js</a:t>
            </a:r>
            <a:endParaRPr lang="en-US" dirty="0"/>
          </a:p>
        </p:txBody>
      </p:sp>
      <p:cxnSp>
        <p:nvCxnSpPr>
          <p:cNvPr id="62" name="Elbow Connector 61"/>
          <p:cNvCxnSpPr>
            <a:stCxn id="29" idx="3"/>
            <a:endCxn id="46" idx="1"/>
          </p:cNvCxnSpPr>
          <p:nvPr/>
        </p:nvCxnSpPr>
        <p:spPr>
          <a:xfrm flipV="1">
            <a:off x="3124200" y="2329987"/>
            <a:ext cx="1371600" cy="9858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3"/>
            <a:endCxn id="48" idx="1"/>
          </p:cNvCxnSpPr>
          <p:nvPr/>
        </p:nvCxnSpPr>
        <p:spPr>
          <a:xfrm flipV="1">
            <a:off x="3124200" y="3013679"/>
            <a:ext cx="1371600" cy="302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6734" y="482406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jquery_ui.css</a:t>
            </a:r>
            <a:endParaRPr lang="en-US" dirty="0"/>
          </a:p>
        </p:txBody>
      </p:sp>
      <p:cxnSp>
        <p:nvCxnSpPr>
          <p:cNvPr id="69" name="Elbow Connector 68"/>
          <p:cNvCxnSpPr>
            <a:stCxn id="29" idx="3"/>
            <a:endCxn id="65" idx="1"/>
          </p:cNvCxnSpPr>
          <p:nvPr/>
        </p:nvCxnSpPr>
        <p:spPr>
          <a:xfrm>
            <a:off x="3124200" y="3315873"/>
            <a:ext cx="1342534" cy="17393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2" idx="1"/>
            <a:endCxn id="46" idx="3"/>
          </p:cNvCxnSpPr>
          <p:nvPr/>
        </p:nvCxnSpPr>
        <p:spPr>
          <a:xfrm rot="10800000">
            <a:off x="6248400" y="2329987"/>
            <a:ext cx="1158712" cy="110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6248400" y="2440953"/>
            <a:ext cx="1158712" cy="572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1" idx="1"/>
            <a:endCxn id="65" idx="3"/>
          </p:cNvCxnSpPr>
          <p:nvPr/>
        </p:nvCxnSpPr>
        <p:spPr>
          <a:xfrm rot="10800000">
            <a:off x="6219334" y="5055220"/>
            <a:ext cx="1400666" cy="103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470662" y="5397828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495800" y="3446769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111" name="Elbow Connector 110"/>
          <p:cNvCxnSpPr>
            <a:stCxn id="108" idx="1"/>
            <a:endCxn id="29" idx="3"/>
          </p:cNvCxnSpPr>
          <p:nvPr/>
        </p:nvCxnSpPr>
        <p:spPr>
          <a:xfrm rot="10800000">
            <a:off x="3124200" y="3315873"/>
            <a:ext cx="1346462" cy="23131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9" idx="1"/>
            <a:endCxn id="29" idx="3"/>
          </p:cNvCxnSpPr>
          <p:nvPr/>
        </p:nvCxnSpPr>
        <p:spPr>
          <a:xfrm rot="10800000">
            <a:off x="3124200" y="3315874"/>
            <a:ext cx="1371600" cy="3620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9" idx="3"/>
            <a:endCxn id="32" idx="1"/>
          </p:cNvCxnSpPr>
          <p:nvPr/>
        </p:nvCxnSpPr>
        <p:spPr>
          <a:xfrm flipV="1">
            <a:off x="6248400" y="2440953"/>
            <a:ext cx="1158712" cy="1236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3"/>
            <a:endCxn id="31" idx="1"/>
          </p:cNvCxnSpPr>
          <p:nvPr/>
        </p:nvCxnSpPr>
        <p:spPr>
          <a:xfrm flipV="1">
            <a:off x="6223262" y="5158426"/>
            <a:ext cx="1396738" cy="4705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49577" y="381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96025" y="263508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#tab1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953000" y="173568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#tabs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68984" y="138141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#wrapper</a:t>
            </a:r>
            <a:endParaRPr lang="en-US" dirty="0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767548" y="1111134"/>
            <a:ext cx="769264" cy="2336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0327" y="2217038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#header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04643" y="36576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#main</a:t>
            </a:r>
            <a:endParaRPr lang="en-US" dirty="0"/>
          </a:p>
        </p:txBody>
      </p:sp>
      <p:cxnSp>
        <p:nvCxnSpPr>
          <p:cNvPr id="62" name="Elbow Connector 61"/>
          <p:cNvCxnSpPr>
            <a:stCxn id="29" idx="2"/>
            <a:endCxn id="46" idx="1"/>
          </p:cNvCxnSpPr>
          <p:nvPr/>
        </p:nvCxnSpPr>
        <p:spPr>
          <a:xfrm rot="16200000" flipH="1">
            <a:off x="1945321" y="1853185"/>
            <a:ext cx="604468" cy="5855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2"/>
            <a:endCxn id="48" idx="1"/>
          </p:cNvCxnSpPr>
          <p:nvPr/>
        </p:nvCxnSpPr>
        <p:spPr>
          <a:xfrm rot="16200000" flipH="1">
            <a:off x="1257198" y="2541308"/>
            <a:ext cx="2045030" cy="6498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3900044" y="1966835"/>
            <a:ext cx="1052957" cy="19219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576068" y="49530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#footer</a:t>
            </a:r>
            <a:endParaRPr lang="en-US" dirty="0"/>
          </a:p>
        </p:txBody>
      </p:sp>
      <p:cxnSp>
        <p:nvCxnSpPr>
          <p:cNvPr id="113" name="Elbow Connector 112"/>
          <p:cNvCxnSpPr>
            <a:stCxn id="109" idx="1"/>
            <a:endCxn id="29" idx="2"/>
          </p:cNvCxnSpPr>
          <p:nvPr/>
        </p:nvCxnSpPr>
        <p:spPr>
          <a:xfrm rot="10800000">
            <a:off x="1954784" y="1843723"/>
            <a:ext cx="621284" cy="33404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2"/>
            <a:endCxn id="31" idx="1"/>
          </p:cNvCxnSpPr>
          <p:nvPr/>
        </p:nvCxnSpPr>
        <p:spPr>
          <a:xfrm rot="16200000" flipH="1">
            <a:off x="5633288" y="2203499"/>
            <a:ext cx="668249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58000" y="49943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76869" y="247638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funds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02419" y="3607171"/>
            <a:ext cx="1624588" cy="391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rder_book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02419" y="4280681"/>
            <a:ext cx="1592246" cy="402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54657" y="5667277"/>
            <a:ext cx="1592246" cy="386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21631" y="44057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2000" y="135820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37822" y="142702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2000" y="44057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1999" y="246988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38887" y="444297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3" name="Straight Connector 2"/>
          <p:cNvCxnSpPr>
            <a:stCxn id="15" idx="1"/>
            <a:endCxn id="21" idx="3"/>
          </p:cNvCxnSpPr>
          <p:nvPr/>
        </p:nvCxnSpPr>
        <p:spPr>
          <a:xfrm flipH="1" flipV="1">
            <a:off x="5293231" y="671728"/>
            <a:ext cx="1564769" cy="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5" idx="3"/>
            <a:endCxn id="21" idx="1"/>
          </p:cNvCxnSpPr>
          <p:nvPr/>
        </p:nvCxnSpPr>
        <p:spPr>
          <a:xfrm>
            <a:off x="2133600" y="671728"/>
            <a:ext cx="1788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5" idx="2"/>
            <a:endCxn id="22" idx="0"/>
          </p:cNvCxnSpPr>
          <p:nvPr/>
        </p:nvCxnSpPr>
        <p:spPr>
          <a:xfrm>
            <a:off x="1447800" y="902881"/>
            <a:ext cx="0" cy="45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2" idx="2"/>
            <a:endCxn id="26" idx="0"/>
          </p:cNvCxnSpPr>
          <p:nvPr/>
        </p:nvCxnSpPr>
        <p:spPr>
          <a:xfrm flipH="1">
            <a:off x="1447799" y="1820508"/>
            <a:ext cx="1" cy="64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6" idx="2"/>
            <a:endCxn id="27" idx="1"/>
          </p:cNvCxnSpPr>
          <p:nvPr/>
        </p:nvCxnSpPr>
        <p:spPr>
          <a:xfrm rot="16200000" flipH="1">
            <a:off x="822375" y="3557611"/>
            <a:ext cx="1741937" cy="4910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3" idx="3"/>
            <a:endCxn id="23" idx="1"/>
          </p:cNvCxnSpPr>
          <p:nvPr/>
        </p:nvCxnSpPr>
        <p:spPr>
          <a:xfrm flipV="1">
            <a:off x="3505200" y="1658182"/>
            <a:ext cx="1832622" cy="168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3"/>
            <a:endCxn id="15" idx="2"/>
          </p:cNvCxnSpPr>
          <p:nvPr/>
        </p:nvCxnSpPr>
        <p:spPr>
          <a:xfrm flipV="1">
            <a:off x="6709422" y="961741"/>
            <a:ext cx="834378" cy="69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3"/>
            <a:endCxn id="17" idx="1"/>
          </p:cNvCxnSpPr>
          <p:nvPr/>
        </p:nvCxnSpPr>
        <p:spPr>
          <a:xfrm flipV="1">
            <a:off x="3310487" y="3803155"/>
            <a:ext cx="1791932" cy="870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8" idx="3"/>
            <a:endCxn id="20" idx="1"/>
          </p:cNvCxnSpPr>
          <p:nvPr/>
        </p:nvCxnSpPr>
        <p:spPr>
          <a:xfrm>
            <a:off x="3255928" y="5629177"/>
            <a:ext cx="2198729" cy="2311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33600" y="310812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trader</a:t>
            </a:r>
            <a:endParaRPr lang="en-US" dirty="0"/>
          </a:p>
        </p:txBody>
      </p:sp>
      <p:cxnSp>
        <p:nvCxnSpPr>
          <p:cNvPr id="55" name="Elbow Connector 54"/>
          <p:cNvCxnSpPr>
            <a:stCxn id="26" idx="2"/>
            <a:endCxn id="53" idx="1"/>
          </p:cNvCxnSpPr>
          <p:nvPr/>
        </p:nvCxnSpPr>
        <p:spPr>
          <a:xfrm rot="16200000" flipH="1">
            <a:off x="1587153" y="2792832"/>
            <a:ext cx="407093" cy="685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3" idx="3"/>
            <a:endCxn id="16" idx="1"/>
          </p:cNvCxnSpPr>
          <p:nvPr/>
        </p:nvCxnSpPr>
        <p:spPr>
          <a:xfrm flipV="1">
            <a:off x="3505200" y="2707533"/>
            <a:ext cx="2971669" cy="6317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7" idx="3"/>
            <a:endCxn id="19" idx="1"/>
          </p:cNvCxnSpPr>
          <p:nvPr/>
        </p:nvCxnSpPr>
        <p:spPr>
          <a:xfrm flipV="1">
            <a:off x="3310487" y="4482050"/>
            <a:ext cx="1791932" cy="1920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1884328" y="539802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crud</a:t>
            </a:r>
            <a:endParaRPr lang="en-US" dirty="0"/>
          </a:p>
        </p:txBody>
      </p:sp>
      <p:cxnSp>
        <p:nvCxnSpPr>
          <p:cNvPr id="170" name="Elbow Connector 169"/>
          <p:cNvCxnSpPr>
            <a:stCxn id="26" idx="2"/>
            <a:endCxn id="168" idx="1"/>
          </p:cNvCxnSpPr>
          <p:nvPr/>
        </p:nvCxnSpPr>
        <p:spPr>
          <a:xfrm rot="16200000" flipH="1">
            <a:off x="317568" y="4062417"/>
            <a:ext cx="2696990" cy="4365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471198" y="5100294"/>
            <a:ext cx="1592246" cy="380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cxnSp>
        <p:nvCxnSpPr>
          <p:cNvPr id="178" name="Elbow Connector 177"/>
          <p:cNvCxnSpPr>
            <a:stCxn id="168" idx="3"/>
            <a:endCxn id="176" idx="1"/>
          </p:cNvCxnSpPr>
          <p:nvPr/>
        </p:nvCxnSpPr>
        <p:spPr>
          <a:xfrm flipV="1">
            <a:off x="3255928" y="5290303"/>
            <a:ext cx="2215270" cy="3388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5471198" y="6248400"/>
            <a:ext cx="1592246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8" name="Elbow Connector 207"/>
          <p:cNvCxnSpPr>
            <a:stCxn id="168" idx="3"/>
            <a:endCxn id="201" idx="1"/>
          </p:cNvCxnSpPr>
          <p:nvPr/>
        </p:nvCxnSpPr>
        <p:spPr>
          <a:xfrm>
            <a:off x="3255928" y="5629177"/>
            <a:ext cx="2215270" cy="809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</TotalTime>
  <Words>54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11</cp:revision>
  <dcterms:created xsi:type="dcterms:W3CDTF">2006-08-16T00:00:00Z</dcterms:created>
  <dcterms:modified xsi:type="dcterms:W3CDTF">2015-08-06T20:45:32Z</dcterms:modified>
</cp:coreProperties>
</file>