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FEC6"/>
    <a:srgbClr val="B0BD07"/>
    <a:srgbClr val="E0F7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089" autoAdjust="0"/>
  </p:normalViewPr>
  <p:slideViewPr>
    <p:cSldViewPr>
      <p:cViewPr varScale="1">
        <p:scale>
          <a:sx n="69" d="100"/>
          <a:sy n="69" d="100"/>
        </p:scale>
        <p:origin x="-141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8/31/2015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1D8BD707-D9CF-40AE-B4C6-C98DA3205C09}" type="datetimeFigureOut">
              <a:rPr lang="en-US" smtClean="0"/>
              <a:pPr/>
              <a:t>8/31/2015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8282" y="587605"/>
            <a:ext cx="990600" cy="6858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View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49433" y="2895600"/>
            <a:ext cx="990600" cy="6858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Control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89569" y="5045891"/>
            <a:ext cx="990600" cy="6858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Model</a:t>
            </a:r>
            <a:endParaRPr lang="en-US"/>
          </a:p>
        </p:txBody>
      </p:sp>
      <p:cxnSp>
        <p:nvCxnSpPr>
          <p:cNvPr id="8" name="Elbow Connector 7"/>
          <p:cNvCxnSpPr>
            <a:stCxn id="5" idx="0"/>
            <a:endCxn id="4" idx="2"/>
          </p:cNvCxnSpPr>
          <p:nvPr/>
        </p:nvCxnSpPr>
        <p:spPr>
          <a:xfrm rot="16200000" flipV="1">
            <a:off x="258061" y="1908927"/>
            <a:ext cx="1622195" cy="35115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stCxn id="5" idx="2"/>
            <a:endCxn id="6" idx="0"/>
          </p:cNvCxnSpPr>
          <p:nvPr/>
        </p:nvCxnSpPr>
        <p:spPr>
          <a:xfrm rot="5400000">
            <a:off x="432556" y="4233713"/>
            <a:ext cx="1464491" cy="15986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2289140" y="201499"/>
            <a:ext cx="1371600" cy="4623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html</a:t>
            </a:r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2289140" y="777320"/>
            <a:ext cx="1371600" cy="4623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css</a:t>
            </a:r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2289140" y="1349605"/>
            <a:ext cx="1371600" cy="4623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javascript</a:t>
            </a:r>
            <a:endParaRPr lang="en-US"/>
          </a:p>
        </p:txBody>
      </p:sp>
      <p:cxnSp>
        <p:nvCxnSpPr>
          <p:cNvPr id="34" name="Elbow Connector 33"/>
          <p:cNvCxnSpPr>
            <a:stCxn id="4" idx="3"/>
            <a:endCxn id="30" idx="1"/>
          </p:cNvCxnSpPr>
          <p:nvPr/>
        </p:nvCxnSpPr>
        <p:spPr>
          <a:xfrm flipV="1">
            <a:off x="1388882" y="432652"/>
            <a:ext cx="900258" cy="49785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4" idx="3"/>
            <a:endCxn id="31" idx="1"/>
          </p:cNvCxnSpPr>
          <p:nvPr/>
        </p:nvCxnSpPr>
        <p:spPr>
          <a:xfrm>
            <a:off x="1388882" y="930505"/>
            <a:ext cx="900258" cy="7796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4" idx="3"/>
            <a:endCxn id="32" idx="1"/>
          </p:cNvCxnSpPr>
          <p:nvPr/>
        </p:nvCxnSpPr>
        <p:spPr>
          <a:xfrm>
            <a:off x="1388882" y="930505"/>
            <a:ext cx="900258" cy="65025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2030298" y="4939054"/>
            <a:ext cx="990600" cy="44973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file</a:t>
            </a:r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2030298" y="5506822"/>
            <a:ext cx="990600" cy="44973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ftp</a:t>
            </a:r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2030298" y="6076948"/>
            <a:ext cx="990600" cy="44973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mysql</a:t>
            </a:r>
            <a:endParaRPr lang="en-US"/>
          </a:p>
        </p:txBody>
      </p:sp>
      <p:cxnSp>
        <p:nvCxnSpPr>
          <p:cNvPr id="43" name="Elbow Connector 42"/>
          <p:cNvCxnSpPr>
            <a:stCxn id="6" idx="3"/>
            <a:endCxn id="39" idx="1"/>
          </p:cNvCxnSpPr>
          <p:nvPr/>
        </p:nvCxnSpPr>
        <p:spPr>
          <a:xfrm flipV="1">
            <a:off x="1580169" y="5163923"/>
            <a:ext cx="450129" cy="22486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stCxn id="6" idx="3"/>
            <a:endCxn id="40" idx="1"/>
          </p:cNvCxnSpPr>
          <p:nvPr/>
        </p:nvCxnSpPr>
        <p:spPr>
          <a:xfrm>
            <a:off x="1580169" y="5388791"/>
            <a:ext cx="450129" cy="34290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stCxn id="6" idx="3"/>
            <a:endCxn id="41" idx="1"/>
          </p:cNvCxnSpPr>
          <p:nvPr/>
        </p:nvCxnSpPr>
        <p:spPr>
          <a:xfrm>
            <a:off x="1580169" y="5388791"/>
            <a:ext cx="450129" cy="91302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2558255" y="2491570"/>
            <a:ext cx="990600" cy="53340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time</a:t>
            </a:r>
            <a:endParaRPr lang="en-US"/>
          </a:p>
        </p:txBody>
      </p:sp>
      <p:cxnSp>
        <p:nvCxnSpPr>
          <p:cNvPr id="3" name="Straight Arrow Connector 2"/>
          <p:cNvCxnSpPr>
            <a:stCxn id="19" idx="0"/>
            <a:endCxn id="32" idx="2"/>
          </p:cNvCxnSpPr>
          <p:nvPr/>
        </p:nvCxnSpPr>
        <p:spPr>
          <a:xfrm flipH="1" flipV="1">
            <a:off x="2974940" y="1811911"/>
            <a:ext cx="78615" cy="67965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5" idx="3"/>
            <a:endCxn id="19" idx="1"/>
          </p:cNvCxnSpPr>
          <p:nvPr/>
        </p:nvCxnSpPr>
        <p:spPr>
          <a:xfrm flipV="1">
            <a:off x="1740033" y="2758271"/>
            <a:ext cx="818222" cy="48022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7543800" y="777320"/>
            <a:ext cx="1371600" cy="46230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exchange</a:t>
            </a:r>
            <a:endParaRPr lang="en-US"/>
          </a:p>
        </p:txBody>
      </p:sp>
      <p:cxnSp>
        <p:nvCxnSpPr>
          <p:cNvPr id="15" name="Straight Arrow Connector 14"/>
          <p:cNvCxnSpPr>
            <a:stCxn id="42" idx="1"/>
            <a:endCxn id="32" idx="3"/>
          </p:cNvCxnSpPr>
          <p:nvPr/>
        </p:nvCxnSpPr>
        <p:spPr>
          <a:xfrm flipH="1">
            <a:off x="3660740" y="818758"/>
            <a:ext cx="213046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2558254" y="3314699"/>
            <a:ext cx="1251745" cy="53340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interface</a:t>
            </a:r>
            <a:endParaRPr lang="en-US"/>
          </a:p>
        </p:txBody>
      </p:sp>
      <p:cxnSp>
        <p:nvCxnSpPr>
          <p:cNvPr id="18" name="Elbow Connector 17"/>
          <p:cNvCxnSpPr>
            <a:stCxn id="5" idx="3"/>
            <a:endCxn id="33" idx="1"/>
          </p:cNvCxnSpPr>
          <p:nvPr/>
        </p:nvCxnSpPr>
        <p:spPr>
          <a:xfrm>
            <a:off x="1740033" y="3238500"/>
            <a:ext cx="818221" cy="34290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3" idx="3"/>
            <a:endCxn id="44" idx="1"/>
          </p:cNvCxnSpPr>
          <p:nvPr/>
        </p:nvCxnSpPr>
        <p:spPr>
          <a:xfrm flipV="1">
            <a:off x="3809999" y="1612671"/>
            <a:ext cx="1981201" cy="196872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5791200" y="587605"/>
            <a:ext cx="990600" cy="46230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socket</a:t>
            </a:r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5791200" y="1381518"/>
            <a:ext cx="990600" cy="46230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api</a:t>
            </a:r>
            <a:endParaRPr lang="en-US"/>
          </a:p>
        </p:txBody>
      </p:sp>
      <p:cxnSp>
        <p:nvCxnSpPr>
          <p:cNvPr id="48" name="Elbow Connector 47"/>
          <p:cNvCxnSpPr>
            <a:stCxn id="25" idx="1"/>
            <a:endCxn id="42" idx="3"/>
          </p:cNvCxnSpPr>
          <p:nvPr/>
        </p:nvCxnSpPr>
        <p:spPr>
          <a:xfrm rot="10800000">
            <a:off x="6781800" y="818759"/>
            <a:ext cx="762000" cy="18971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/>
          <p:cNvCxnSpPr>
            <a:stCxn id="25" idx="1"/>
            <a:endCxn id="44" idx="3"/>
          </p:cNvCxnSpPr>
          <p:nvPr/>
        </p:nvCxnSpPr>
        <p:spPr>
          <a:xfrm rot="10800000" flipV="1">
            <a:off x="6781800" y="1008473"/>
            <a:ext cx="762000" cy="60419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2030298" y="4294292"/>
            <a:ext cx="990600" cy="44973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session</a:t>
            </a:r>
            <a:endParaRPr lang="en-US"/>
          </a:p>
        </p:txBody>
      </p:sp>
      <p:cxnSp>
        <p:nvCxnSpPr>
          <p:cNvPr id="53" name="Elbow Connector 52"/>
          <p:cNvCxnSpPr>
            <a:stCxn id="6" idx="3"/>
            <a:endCxn id="51" idx="1"/>
          </p:cNvCxnSpPr>
          <p:nvPr/>
        </p:nvCxnSpPr>
        <p:spPr>
          <a:xfrm flipV="1">
            <a:off x="1580169" y="4519161"/>
            <a:ext cx="450129" cy="86963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6414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604573" y="152400"/>
            <a:ext cx="990600" cy="6858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View</a:t>
            </a:r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381000" y="1326621"/>
            <a:ext cx="1371600" cy="4623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html</a:t>
            </a:r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7620000" y="4927273"/>
            <a:ext cx="1371600" cy="4623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css</a:t>
            </a:r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7407112" y="2209800"/>
            <a:ext cx="1371600" cy="4623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javascript</a:t>
            </a:r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1397977" y="3215616"/>
            <a:ext cx="1371600" cy="4623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head</a:t>
            </a:r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1752600" y="5055566"/>
            <a:ext cx="1371600" cy="4623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body</a:t>
            </a:r>
            <a:endParaRPr lang="en-US"/>
          </a:p>
        </p:txBody>
      </p:sp>
      <p:cxnSp>
        <p:nvCxnSpPr>
          <p:cNvPr id="18" name="Elbow Connector 17"/>
          <p:cNvCxnSpPr>
            <a:stCxn id="30" idx="2"/>
            <a:endCxn id="29" idx="1"/>
          </p:cNvCxnSpPr>
          <p:nvPr/>
        </p:nvCxnSpPr>
        <p:spPr>
          <a:xfrm rot="16200000" flipH="1">
            <a:off x="403467" y="2452259"/>
            <a:ext cx="1657842" cy="33117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30" idx="2"/>
            <a:endCxn id="33" idx="1"/>
          </p:cNvCxnSpPr>
          <p:nvPr/>
        </p:nvCxnSpPr>
        <p:spPr>
          <a:xfrm rot="16200000" flipH="1">
            <a:off x="-339196" y="3194923"/>
            <a:ext cx="3497792" cy="68580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4495800" y="2098834"/>
            <a:ext cx="1752600" cy="4623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jquery.js</a:t>
            </a:r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4495800" y="2782526"/>
            <a:ext cx="1752600" cy="4623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jquery_ui.js</a:t>
            </a:r>
            <a:endParaRPr lang="en-US"/>
          </a:p>
        </p:txBody>
      </p:sp>
      <p:cxnSp>
        <p:nvCxnSpPr>
          <p:cNvPr id="62" name="Elbow Connector 61"/>
          <p:cNvCxnSpPr>
            <a:stCxn id="29" idx="3"/>
            <a:endCxn id="46" idx="1"/>
          </p:cNvCxnSpPr>
          <p:nvPr/>
        </p:nvCxnSpPr>
        <p:spPr>
          <a:xfrm flipV="1">
            <a:off x="2769577" y="2329987"/>
            <a:ext cx="1726223" cy="111678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/>
          <p:cNvCxnSpPr>
            <a:stCxn id="29" idx="3"/>
            <a:endCxn id="48" idx="1"/>
          </p:cNvCxnSpPr>
          <p:nvPr/>
        </p:nvCxnSpPr>
        <p:spPr>
          <a:xfrm flipV="1">
            <a:off x="2769577" y="3013679"/>
            <a:ext cx="1726223" cy="43309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4466734" y="4824066"/>
            <a:ext cx="1752600" cy="4623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jquery_ui.css</a:t>
            </a:r>
            <a:endParaRPr lang="en-US"/>
          </a:p>
        </p:txBody>
      </p:sp>
      <p:cxnSp>
        <p:nvCxnSpPr>
          <p:cNvPr id="69" name="Elbow Connector 68"/>
          <p:cNvCxnSpPr>
            <a:stCxn id="29" idx="3"/>
            <a:endCxn id="65" idx="1"/>
          </p:cNvCxnSpPr>
          <p:nvPr/>
        </p:nvCxnSpPr>
        <p:spPr>
          <a:xfrm>
            <a:off x="2769577" y="3446769"/>
            <a:ext cx="1697157" cy="160845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Elbow Connector 91"/>
          <p:cNvCxnSpPr>
            <a:stCxn id="32" idx="1"/>
            <a:endCxn id="46" idx="3"/>
          </p:cNvCxnSpPr>
          <p:nvPr/>
        </p:nvCxnSpPr>
        <p:spPr>
          <a:xfrm rot="10800000">
            <a:off x="6248400" y="2329987"/>
            <a:ext cx="1158712" cy="11096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Elbow Connector 93"/>
          <p:cNvCxnSpPr>
            <a:stCxn id="32" idx="1"/>
            <a:endCxn id="48" idx="3"/>
          </p:cNvCxnSpPr>
          <p:nvPr/>
        </p:nvCxnSpPr>
        <p:spPr>
          <a:xfrm rot="10800000" flipV="1">
            <a:off x="6248400" y="2440953"/>
            <a:ext cx="1158712" cy="57272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Elbow Connector 97"/>
          <p:cNvCxnSpPr>
            <a:stCxn id="31" idx="1"/>
            <a:endCxn id="65" idx="3"/>
          </p:cNvCxnSpPr>
          <p:nvPr/>
        </p:nvCxnSpPr>
        <p:spPr>
          <a:xfrm rot="10800000">
            <a:off x="6219334" y="5055220"/>
            <a:ext cx="1400666" cy="10320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 107"/>
          <p:cNvSpPr/>
          <p:nvPr/>
        </p:nvSpPr>
        <p:spPr>
          <a:xfrm>
            <a:off x="4470662" y="5397828"/>
            <a:ext cx="1752600" cy="4623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style</a:t>
            </a:r>
            <a:endParaRPr lang="en-US"/>
          </a:p>
        </p:txBody>
      </p:sp>
      <p:sp>
        <p:nvSpPr>
          <p:cNvPr id="109" name="Rectangle 108"/>
          <p:cNvSpPr/>
          <p:nvPr/>
        </p:nvSpPr>
        <p:spPr>
          <a:xfrm>
            <a:off x="4495800" y="3446769"/>
            <a:ext cx="1752600" cy="4623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script</a:t>
            </a:r>
            <a:endParaRPr lang="en-US"/>
          </a:p>
        </p:txBody>
      </p:sp>
      <p:cxnSp>
        <p:nvCxnSpPr>
          <p:cNvPr id="111" name="Elbow Connector 110"/>
          <p:cNvCxnSpPr>
            <a:stCxn id="108" idx="1"/>
            <a:endCxn id="29" idx="3"/>
          </p:cNvCxnSpPr>
          <p:nvPr/>
        </p:nvCxnSpPr>
        <p:spPr>
          <a:xfrm rot="10800000">
            <a:off x="2769578" y="3446769"/>
            <a:ext cx="1701085" cy="218221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Elbow Connector 112"/>
          <p:cNvCxnSpPr>
            <a:stCxn id="109" idx="1"/>
            <a:endCxn id="29" idx="3"/>
          </p:cNvCxnSpPr>
          <p:nvPr/>
        </p:nvCxnSpPr>
        <p:spPr>
          <a:xfrm rot="10800000">
            <a:off x="2769578" y="3446770"/>
            <a:ext cx="1726223" cy="23115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Elbow Connector 121"/>
          <p:cNvCxnSpPr>
            <a:stCxn id="109" idx="3"/>
            <a:endCxn id="32" idx="1"/>
          </p:cNvCxnSpPr>
          <p:nvPr/>
        </p:nvCxnSpPr>
        <p:spPr>
          <a:xfrm flipV="1">
            <a:off x="6248400" y="2440953"/>
            <a:ext cx="1158712" cy="123696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Elbow Connector 123"/>
          <p:cNvCxnSpPr>
            <a:stCxn id="108" idx="3"/>
            <a:endCxn id="31" idx="1"/>
          </p:cNvCxnSpPr>
          <p:nvPr/>
        </p:nvCxnSpPr>
        <p:spPr>
          <a:xfrm flipV="1">
            <a:off x="6223262" y="5158426"/>
            <a:ext cx="1396738" cy="47055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1412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/>
        </p:nvSpPr>
        <p:spPr>
          <a:xfrm>
            <a:off x="349577" y="381000"/>
            <a:ext cx="1371600" cy="4623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body</a:t>
            </a:r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6296025" y="2635084"/>
            <a:ext cx="1371600" cy="4623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#tab1</a:t>
            </a:r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4953000" y="1735682"/>
            <a:ext cx="1371600" cy="4623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#tabs</a:t>
            </a:r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1268984" y="1381417"/>
            <a:ext cx="1371600" cy="4623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#wrapper</a:t>
            </a:r>
            <a:endParaRPr lang="en-US"/>
          </a:p>
        </p:txBody>
      </p:sp>
      <p:cxnSp>
        <p:nvCxnSpPr>
          <p:cNvPr id="18" name="Elbow Connector 17"/>
          <p:cNvCxnSpPr>
            <a:stCxn id="30" idx="2"/>
            <a:endCxn id="29" idx="1"/>
          </p:cNvCxnSpPr>
          <p:nvPr/>
        </p:nvCxnSpPr>
        <p:spPr>
          <a:xfrm rot="16200000" flipH="1">
            <a:off x="767548" y="1111134"/>
            <a:ext cx="769264" cy="23360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2540327" y="2217038"/>
            <a:ext cx="1295400" cy="4623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#header</a:t>
            </a:r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2604643" y="3657600"/>
            <a:ext cx="1295400" cy="4623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#main</a:t>
            </a:r>
            <a:endParaRPr lang="en-US"/>
          </a:p>
        </p:txBody>
      </p:sp>
      <p:cxnSp>
        <p:nvCxnSpPr>
          <p:cNvPr id="62" name="Elbow Connector 61"/>
          <p:cNvCxnSpPr>
            <a:stCxn id="29" idx="2"/>
            <a:endCxn id="46" idx="1"/>
          </p:cNvCxnSpPr>
          <p:nvPr/>
        </p:nvCxnSpPr>
        <p:spPr>
          <a:xfrm rot="16200000" flipH="1">
            <a:off x="1945321" y="1853185"/>
            <a:ext cx="604468" cy="58554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/>
          <p:cNvCxnSpPr>
            <a:stCxn id="29" idx="2"/>
            <a:endCxn id="48" idx="1"/>
          </p:cNvCxnSpPr>
          <p:nvPr/>
        </p:nvCxnSpPr>
        <p:spPr>
          <a:xfrm rot="16200000" flipH="1">
            <a:off x="1257198" y="2541308"/>
            <a:ext cx="2045030" cy="64985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Elbow Connector 93"/>
          <p:cNvCxnSpPr>
            <a:stCxn id="32" idx="1"/>
            <a:endCxn id="48" idx="3"/>
          </p:cNvCxnSpPr>
          <p:nvPr/>
        </p:nvCxnSpPr>
        <p:spPr>
          <a:xfrm rot="10800000" flipV="1">
            <a:off x="3900044" y="1966835"/>
            <a:ext cx="1052957" cy="192191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tangle 108"/>
          <p:cNvSpPr/>
          <p:nvPr/>
        </p:nvSpPr>
        <p:spPr>
          <a:xfrm>
            <a:off x="2576068" y="4953000"/>
            <a:ext cx="1295400" cy="4623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#footer</a:t>
            </a:r>
            <a:endParaRPr lang="en-US"/>
          </a:p>
        </p:txBody>
      </p:sp>
      <p:cxnSp>
        <p:nvCxnSpPr>
          <p:cNvPr id="113" name="Elbow Connector 112"/>
          <p:cNvCxnSpPr>
            <a:stCxn id="109" idx="1"/>
            <a:endCxn id="29" idx="2"/>
          </p:cNvCxnSpPr>
          <p:nvPr/>
        </p:nvCxnSpPr>
        <p:spPr>
          <a:xfrm rot="10800000">
            <a:off x="1954784" y="1843723"/>
            <a:ext cx="621284" cy="334043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32" idx="2"/>
            <a:endCxn id="31" idx="1"/>
          </p:cNvCxnSpPr>
          <p:nvPr/>
        </p:nvCxnSpPr>
        <p:spPr>
          <a:xfrm rot="16200000" flipH="1">
            <a:off x="5633288" y="2203499"/>
            <a:ext cx="668249" cy="65722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2536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533400" y="457200"/>
            <a:ext cx="1371600" cy="4623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#tab1</a:t>
            </a:r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057399" y="1219200"/>
            <a:ext cx="1696649" cy="4623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#kTime</a:t>
            </a:r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092568" y="1905000"/>
            <a:ext cx="1696649" cy="4623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#kSocket</a:t>
            </a:r>
            <a:endParaRPr lang="en-US"/>
          </a:p>
        </p:txBody>
      </p:sp>
      <p:cxnSp>
        <p:nvCxnSpPr>
          <p:cNvPr id="3" name="Elbow Connector 2"/>
          <p:cNvCxnSpPr>
            <a:stCxn id="31" idx="2"/>
            <a:endCxn id="15" idx="1"/>
          </p:cNvCxnSpPr>
          <p:nvPr/>
        </p:nvCxnSpPr>
        <p:spPr>
          <a:xfrm rot="16200000" flipH="1">
            <a:off x="1372876" y="765829"/>
            <a:ext cx="530847" cy="83819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Elbow Connector 4"/>
          <p:cNvCxnSpPr>
            <a:stCxn id="31" idx="2"/>
            <a:endCxn id="16" idx="1"/>
          </p:cNvCxnSpPr>
          <p:nvPr/>
        </p:nvCxnSpPr>
        <p:spPr>
          <a:xfrm rot="16200000" flipH="1">
            <a:off x="1047561" y="1091145"/>
            <a:ext cx="1216647" cy="87336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2113350" y="5334000"/>
            <a:ext cx="1696649" cy="4623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#</a:t>
            </a:r>
            <a:r>
              <a:rPr lang="en-US" smtClean="0"/>
              <a:t>kTrades</a:t>
            </a:r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2113350" y="4648200"/>
            <a:ext cx="1696649" cy="4623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#</a:t>
            </a:r>
            <a:r>
              <a:rPr lang="en-US" smtClean="0"/>
              <a:t>kLots</a:t>
            </a:r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2113350" y="3962400"/>
            <a:ext cx="1696649" cy="4623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#</a:t>
            </a:r>
            <a:r>
              <a:rPr lang="en-US" smtClean="0"/>
              <a:t>kOrders</a:t>
            </a:r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2113350" y="3276600"/>
            <a:ext cx="1696649" cy="4623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#</a:t>
            </a:r>
            <a:r>
              <a:rPr lang="en-US" smtClean="0"/>
              <a:t>kTrader</a:t>
            </a:r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2113350" y="2590800"/>
            <a:ext cx="1696649" cy="4623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#</a:t>
            </a:r>
            <a:r>
              <a:rPr lang="en-US" smtClean="0"/>
              <a:t>kOrderBook</a:t>
            </a:r>
            <a:endParaRPr lang="en-US"/>
          </a:p>
        </p:txBody>
      </p:sp>
      <p:cxnSp>
        <p:nvCxnSpPr>
          <p:cNvPr id="7" name="Elbow Connector 6"/>
          <p:cNvCxnSpPr>
            <a:stCxn id="31" idx="2"/>
            <a:endCxn id="28" idx="1"/>
          </p:cNvCxnSpPr>
          <p:nvPr/>
        </p:nvCxnSpPr>
        <p:spPr>
          <a:xfrm rot="16200000" flipH="1">
            <a:off x="715052" y="1423654"/>
            <a:ext cx="1902447" cy="89415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31" idx="2"/>
            <a:endCxn id="27" idx="1"/>
          </p:cNvCxnSpPr>
          <p:nvPr/>
        </p:nvCxnSpPr>
        <p:spPr>
          <a:xfrm rot="16200000" flipH="1">
            <a:off x="372152" y="1766554"/>
            <a:ext cx="2588247" cy="89415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31" idx="2"/>
            <a:endCxn id="26" idx="1"/>
          </p:cNvCxnSpPr>
          <p:nvPr/>
        </p:nvCxnSpPr>
        <p:spPr>
          <a:xfrm rot="16200000" flipH="1">
            <a:off x="29252" y="2109454"/>
            <a:ext cx="3274047" cy="89415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31" idx="2"/>
            <a:endCxn id="25" idx="1"/>
          </p:cNvCxnSpPr>
          <p:nvPr/>
        </p:nvCxnSpPr>
        <p:spPr>
          <a:xfrm rot="16200000" flipH="1">
            <a:off x="-313648" y="2452354"/>
            <a:ext cx="3959847" cy="89415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31" idx="2"/>
            <a:endCxn id="24" idx="1"/>
          </p:cNvCxnSpPr>
          <p:nvPr/>
        </p:nvCxnSpPr>
        <p:spPr>
          <a:xfrm rot="16200000" flipH="1">
            <a:off x="-656548" y="2795254"/>
            <a:ext cx="4645647" cy="89415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4114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6858000" y="499435"/>
            <a:ext cx="1371600" cy="4623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exchange</a:t>
            </a:r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476869" y="2476380"/>
            <a:ext cx="1371600" cy="4623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funds</a:t>
            </a:r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102419" y="3607171"/>
            <a:ext cx="1624588" cy="39196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o</a:t>
            </a:r>
            <a:r>
              <a:rPr lang="en-US" smtClean="0"/>
              <a:t>rder_book</a:t>
            </a:r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5102419" y="4280681"/>
            <a:ext cx="1592246" cy="40273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lots</a:t>
            </a:r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5454657" y="5667277"/>
            <a:ext cx="1592246" cy="3861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trades</a:t>
            </a:r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3921631" y="440575"/>
            <a:ext cx="1371600" cy="4623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socket</a:t>
            </a:r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762000" y="1358202"/>
            <a:ext cx="1371600" cy="4623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time</a:t>
            </a:r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5337822" y="1427029"/>
            <a:ext cx="1371600" cy="4623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interface</a:t>
            </a:r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762000" y="440575"/>
            <a:ext cx="1371600" cy="4623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javascript</a:t>
            </a:r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61999" y="2469881"/>
            <a:ext cx="1371600" cy="4623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php</a:t>
            </a:r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1938887" y="4442971"/>
            <a:ext cx="1371600" cy="4623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session</a:t>
            </a:r>
            <a:endParaRPr lang="en-US"/>
          </a:p>
        </p:txBody>
      </p:sp>
      <p:cxnSp>
        <p:nvCxnSpPr>
          <p:cNvPr id="3" name="Straight Connector 2"/>
          <p:cNvCxnSpPr>
            <a:stCxn id="15" idx="1"/>
            <a:endCxn id="21" idx="3"/>
          </p:cNvCxnSpPr>
          <p:nvPr/>
        </p:nvCxnSpPr>
        <p:spPr>
          <a:xfrm flipH="1" flipV="1">
            <a:off x="5293231" y="671728"/>
            <a:ext cx="1564769" cy="588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>
            <a:stCxn id="25" idx="3"/>
            <a:endCxn id="21" idx="1"/>
          </p:cNvCxnSpPr>
          <p:nvPr/>
        </p:nvCxnSpPr>
        <p:spPr>
          <a:xfrm>
            <a:off x="2133600" y="671728"/>
            <a:ext cx="17880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stCxn id="25" idx="2"/>
            <a:endCxn id="22" idx="0"/>
          </p:cNvCxnSpPr>
          <p:nvPr/>
        </p:nvCxnSpPr>
        <p:spPr>
          <a:xfrm>
            <a:off x="1447800" y="902881"/>
            <a:ext cx="0" cy="4553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22" idx="2"/>
            <a:endCxn id="26" idx="0"/>
          </p:cNvCxnSpPr>
          <p:nvPr/>
        </p:nvCxnSpPr>
        <p:spPr>
          <a:xfrm flipH="1">
            <a:off x="1447799" y="1820508"/>
            <a:ext cx="1" cy="649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26" idx="2"/>
            <a:endCxn id="27" idx="1"/>
          </p:cNvCxnSpPr>
          <p:nvPr/>
        </p:nvCxnSpPr>
        <p:spPr>
          <a:xfrm rot="16200000" flipH="1">
            <a:off x="822375" y="3557611"/>
            <a:ext cx="1741937" cy="49108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53" idx="3"/>
            <a:endCxn id="23" idx="1"/>
          </p:cNvCxnSpPr>
          <p:nvPr/>
        </p:nvCxnSpPr>
        <p:spPr>
          <a:xfrm flipV="1">
            <a:off x="3310488" y="1658182"/>
            <a:ext cx="2027334" cy="17692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3" idx="3"/>
            <a:endCxn id="15" idx="2"/>
          </p:cNvCxnSpPr>
          <p:nvPr/>
        </p:nvCxnSpPr>
        <p:spPr>
          <a:xfrm flipV="1">
            <a:off x="6709422" y="961741"/>
            <a:ext cx="834378" cy="6964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stCxn id="27" idx="3"/>
            <a:endCxn id="17" idx="1"/>
          </p:cNvCxnSpPr>
          <p:nvPr/>
        </p:nvCxnSpPr>
        <p:spPr>
          <a:xfrm flipV="1">
            <a:off x="3310487" y="3803155"/>
            <a:ext cx="1791932" cy="87096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>
            <a:stCxn id="168" idx="3"/>
            <a:endCxn id="20" idx="1"/>
          </p:cNvCxnSpPr>
          <p:nvPr/>
        </p:nvCxnSpPr>
        <p:spPr>
          <a:xfrm>
            <a:off x="3255928" y="5629177"/>
            <a:ext cx="2198729" cy="23115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1938888" y="3196243"/>
            <a:ext cx="1371600" cy="4623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trader</a:t>
            </a:r>
            <a:endParaRPr lang="en-US"/>
          </a:p>
        </p:txBody>
      </p:sp>
      <p:cxnSp>
        <p:nvCxnSpPr>
          <p:cNvPr id="55" name="Elbow Connector 54"/>
          <p:cNvCxnSpPr>
            <a:stCxn id="26" idx="2"/>
            <a:endCxn id="53" idx="1"/>
          </p:cNvCxnSpPr>
          <p:nvPr/>
        </p:nvCxnSpPr>
        <p:spPr>
          <a:xfrm rot="16200000" flipH="1">
            <a:off x="1445739" y="2934246"/>
            <a:ext cx="495209" cy="49108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/>
          <p:cNvCxnSpPr>
            <a:stCxn id="53" idx="3"/>
            <a:endCxn id="16" idx="1"/>
          </p:cNvCxnSpPr>
          <p:nvPr/>
        </p:nvCxnSpPr>
        <p:spPr>
          <a:xfrm flipV="1">
            <a:off x="3310488" y="2707533"/>
            <a:ext cx="3166381" cy="71986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Elbow Connector 76"/>
          <p:cNvCxnSpPr>
            <a:stCxn id="27" idx="3"/>
            <a:endCxn id="19" idx="1"/>
          </p:cNvCxnSpPr>
          <p:nvPr/>
        </p:nvCxnSpPr>
        <p:spPr>
          <a:xfrm flipV="1">
            <a:off x="3310487" y="4482050"/>
            <a:ext cx="1791932" cy="19207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Rectangle 167"/>
          <p:cNvSpPr/>
          <p:nvPr/>
        </p:nvSpPr>
        <p:spPr>
          <a:xfrm>
            <a:off x="1884328" y="5398024"/>
            <a:ext cx="1371600" cy="4623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crud</a:t>
            </a:r>
            <a:endParaRPr lang="en-US"/>
          </a:p>
        </p:txBody>
      </p:sp>
      <p:cxnSp>
        <p:nvCxnSpPr>
          <p:cNvPr id="170" name="Elbow Connector 169"/>
          <p:cNvCxnSpPr>
            <a:stCxn id="26" idx="2"/>
            <a:endCxn id="168" idx="1"/>
          </p:cNvCxnSpPr>
          <p:nvPr/>
        </p:nvCxnSpPr>
        <p:spPr>
          <a:xfrm rot="16200000" flipH="1">
            <a:off x="317568" y="4062417"/>
            <a:ext cx="2696990" cy="43652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Rectangle 175"/>
          <p:cNvSpPr/>
          <p:nvPr/>
        </p:nvSpPr>
        <p:spPr>
          <a:xfrm>
            <a:off x="5471198" y="5100294"/>
            <a:ext cx="1592246" cy="38001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sales</a:t>
            </a:r>
            <a:endParaRPr lang="en-US"/>
          </a:p>
        </p:txBody>
      </p:sp>
      <p:cxnSp>
        <p:nvCxnSpPr>
          <p:cNvPr id="178" name="Elbow Connector 177"/>
          <p:cNvCxnSpPr>
            <a:stCxn id="168" idx="3"/>
            <a:endCxn id="176" idx="1"/>
          </p:cNvCxnSpPr>
          <p:nvPr/>
        </p:nvCxnSpPr>
        <p:spPr>
          <a:xfrm flipV="1">
            <a:off x="3255928" y="5290303"/>
            <a:ext cx="2215270" cy="33887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Rectangle 200"/>
          <p:cNvSpPr/>
          <p:nvPr/>
        </p:nvSpPr>
        <p:spPr>
          <a:xfrm>
            <a:off x="5471198" y="6248400"/>
            <a:ext cx="1592246" cy="381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state</a:t>
            </a:r>
            <a:endParaRPr lang="en-US"/>
          </a:p>
        </p:txBody>
      </p:sp>
      <p:cxnSp>
        <p:nvCxnSpPr>
          <p:cNvPr id="208" name="Elbow Connector 207"/>
          <p:cNvCxnSpPr>
            <a:stCxn id="168" idx="3"/>
            <a:endCxn id="201" idx="1"/>
          </p:cNvCxnSpPr>
          <p:nvPr/>
        </p:nvCxnSpPr>
        <p:spPr>
          <a:xfrm>
            <a:off x="3255928" y="5629177"/>
            <a:ext cx="2215270" cy="80972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1240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471055" y="5201105"/>
            <a:ext cx="1371600" cy="4623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646218" y="456244"/>
            <a:ext cx="1371600" cy="4623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cost</a:t>
            </a: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653145" y="1220710"/>
            <a:ext cx="1371600" cy="4623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price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267200" y="4793672"/>
            <a:ext cx="1371600" cy="4623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trade</a:t>
            </a: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128163" y="1143000"/>
            <a:ext cx="1371600" cy="4623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lot</a:t>
            </a: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261754" y="3066007"/>
            <a:ext cx="1371600" cy="4623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order</a:t>
            </a: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128163" y="370921"/>
            <a:ext cx="1371600" cy="4623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funds</a:t>
            </a:r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605954" y="5049249"/>
            <a:ext cx="1371600" cy="4623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</a:t>
            </a:r>
            <a:r>
              <a:rPr lang="en-US" smtClean="0"/>
              <a:t>ell</a:t>
            </a:r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6605954" y="4366002"/>
            <a:ext cx="1371600" cy="4623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buy</a:t>
            </a:r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4575463" y="3447118"/>
            <a:ext cx="1371600" cy="4623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ask</a:t>
            </a:r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4575463" y="2690224"/>
            <a:ext cx="1371600" cy="4623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bid</a:t>
            </a:r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450273" y="883492"/>
            <a:ext cx="1371600" cy="4623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orderBook</a:t>
            </a:r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23455" y="5353505"/>
            <a:ext cx="1371600" cy="4623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775855" y="5505905"/>
            <a:ext cx="1371600" cy="4623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928255" y="5658305"/>
            <a:ext cx="1371600" cy="4623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4828309" y="758404"/>
            <a:ext cx="1371600" cy="4623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trader</a:t>
            </a:r>
            <a:endParaRPr lang="en-US"/>
          </a:p>
        </p:txBody>
      </p:sp>
      <p:cxnSp>
        <p:nvCxnSpPr>
          <p:cNvPr id="4" name="Elbow Connector 3"/>
          <p:cNvCxnSpPr>
            <a:stCxn id="9" idx="3"/>
            <a:endCxn id="17" idx="1"/>
          </p:cNvCxnSpPr>
          <p:nvPr/>
        </p:nvCxnSpPr>
        <p:spPr>
          <a:xfrm flipV="1">
            <a:off x="5638800" y="4597155"/>
            <a:ext cx="967154" cy="42767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9" idx="3"/>
            <a:endCxn id="14" idx="1"/>
          </p:cNvCxnSpPr>
          <p:nvPr/>
        </p:nvCxnSpPr>
        <p:spPr>
          <a:xfrm>
            <a:off x="5638800" y="5024825"/>
            <a:ext cx="967154" cy="25557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11" idx="3"/>
            <a:endCxn id="19" idx="1"/>
          </p:cNvCxnSpPr>
          <p:nvPr/>
        </p:nvCxnSpPr>
        <p:spPr>
          <a:xfrm flipV="1">
            <a:off x="3633354" y="2921377"/>
            <a:ext cx="942109" cy="37578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11" idx="3"/>
            <a:endCxn id="18" idx="1"/>
          </p:cNvCxnSpPr>
          <p:nvPr/>
        </p:nvCxnSpPr>
        <p:spPr>
          <a:xfrm>
            <a:off x="3633354" y="3297160"/>
            <a:ext cx="942109" cy="38111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20" idx="3"/>
            <a:endCxn id="7" idx="1"/>
          </p:cNvCxnSpPr>
          <p:nvPr/>
        </p:nvCxnSpPr>
        <p:spPr>
          <a:xfrm flipV="1">
            <a:off x="1821873" y="687397"/>
            <a:ext cx="824345" cy="42724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/>
          <p:cNvCxnSpPr>
            <a:stCxn id="20" idx="3"/>
            <a:endCxn id="8" idx="1"/>
          </p:cNvCxnSpPr>
          <p:nvPr/>
        </p:nvCxnSpPr>
        <p:spPr>
          <a:xfrm>
            <a:off x="1821873" y="1114645"/>
            <a:ext cx="831272" cy="33721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/>
          <p:cNvCxnSpPr>
            <a:stCxn id="24" idx="3"/>
            <a:endCxn id="10" idx="1"/>
          </p:cNvCxnSpPr>
          <p:nvPr/>
        </p:nvCxnSpPr>
        <p:spPr>
          <a:xfrm>
            <a:off x="6199909" y="989557"/>
            <a:ext cx="928254" cy="38459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>
            <a:stCxn id="24" idx="3"/>
            <a:endCxn id="12" idx="1"/>
          </p:cNvCxnSpPr>
          <p:nvPr/>
        </p:nvCxnSpPr>
        <p:spPr>
          <a:xfrm flipV="1">
            <a:off x="6199909" y="602074"/>
            <a:ext cx="928254" cy="38748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/>
          <p:cNvCxnSpPr>
            <a:stCxn id="20" idx="2"/>
            <a:endCxn id="11" idx="1"/>
          </p:cNvCxnSpPr>
          <p:nvPr/>
        </p:nvCxnSpPr>
        <p:spPr>
          <a:xfrm rot="16200000" flipH="1">
            <a:off x="723232" y="1758638"/>
            <a:ext cx="1951362" cy="112568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086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533400" y="457200"/>
            <a:ext cx="1371600" cy="4623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LOT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33400" y="1905000"/>
            <a:ext cx="914400" cy="4623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Id</a:t>
            </a: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447800" y="1905000"/>
            <a:ext cx="914400" cy="4623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Amout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362200" y="1905000"/>
            <a:ext cx="914400" cy="4623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Cost</a:t>
            </a: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276600" y="1905000"/>
            <a:ext cx="914400" cy="4623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@sale</a:t>
            </a: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572000" y="3524161"/>
            <a:ext cx="914400" cy="4623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Id</a:t>
            </a: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486400" y="3524161"/>
            <a:ext cx="914400" cy="4623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Amout</a:t>
            </a: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400800" y="3524161"/>
            <a:ext cx="914400" cy="4623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Price</a:t>
            </a:r>
            <a:endParaRPr lang="en-US"/>
          </a:p>
        </p:txBody>
      </p:sp>
      <p:cxnSp>
        <p:nvCxnSpPr>
          <p:cNvPr id="4" name="Elbow Connector 3"/>
          <p:cNvCxnSpPr>
            <a:stCxn id="10" idx="2"/>
            <a:endCxn id="12" idx="0"/>
          </p:cNvCxnSpPr>
          <p:nvPr/>
        </p:nvCxnSpPr>
        <p:spPr>
          <a:xfrm rot="16200000" flipH="1">
            <a:off x="4260273" y="1840833"/>
            <a:ext cx="1156855" cy="220980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4191000" y="1905000"/>
            <a:ext cx="914400" cy="4623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status</a:t>
            </a:r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105400" y="1905000"/>
            <a:ext cx="914400" cy="4623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type</a:t>
            </a:r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938645" y="5257800"/>
            <a:ext cx="914400" cy="4623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status</a:t>
            </a:r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514600" y="4861857"/>
            <a:ext cx="914400" cy="4623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open</a:t>
            </a:r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2514600" y="5589952"/>
            <a:ext cx="914400" cy="4623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closed</a:t>
            </a:r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4655127" y="5378848"/>
            <a:ext cx="914400" cy="4623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type</a:t>
            </a:r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6456217" y="4945340"/>
            <a:ext cx="914400" cy="4623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BTC</a:t>
            </a:r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6456217" y="5678541"/>
            <a:ext cx="914400" cy="4623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USD</a:t>
            </a:r>
            <a:endParaRPr lang="en-US"/>
          </a:p>
        </p:txBody>
      </p:sp>
      <p:cxnSp>
        <p:nvCxnSpPr>
          <p:cNvPr id="25" name="Elbow Connector 24"/>
          <p:cNvCxnSpPr>
            <a:stCxn id="19" idx="3"/>
            <a:endCxn id="20" idx="1"/>
          </p:cNvCxnSpPr>
          <p:nvPr/>
        </p:nvCxnSpPr>
        <p:spPr>
          <a:xfrm flipV="1">
            <a:off x="1853045" y="5093010"/>
            <a:ext cx="661555" cy="39594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19" idx="3"/>
            <a:endCxn id="21" idx="1"/>
          </p:cNvCxnSpPr>
          <p:nvPr/>
        </p:nvCxnSpPr>
        <p:spPr>
          <a:xfrm>
            <a:off x="1853045" y="5488953"/>
            <a:ext cx="661555" cy="33215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22" idx="3"/>
            <a:endCxn id="23" idx="1"/>
          </p:cNvCxnSpPr>
          <p:nvPr/>
        </p:nvCxnSpPr>
        <p:spPr>
          <a:xfrm flipV="1">
            <a:off x="5569527" y="5176493"/>
            <a:ext cx="886690" cy="43350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22" idx="3"/>
            <a:endCxn id="24" idx="1"/>
          </p:cNvCxnSpPr>
          <p:nvPr/>
        </p:nvCxnSpPr>
        <p:spPr>
          <a:xfrm>
            <a:off x="5569527" y="5610001"/>
            <a:ext cx="886690" cy="29969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9744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284</TotalTime>
  <Words>99</Words>
  <Application>Microsoft Office PowerPoint</Application>
  <PresentationFormat>On-screen Show (4:3)</PresentationFormat>
  <Paragraphs>84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Executive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</dc:creator>
  <cp:lastModifiedBy>ehruser</cp:lastModifiedBy>
  <cp:revision>18</cp:revision>
  <dcterms:created xsi:type="dcterms:W3CDTF">2006-08-16T00:00:00Z</dcterms:created>
  <dcterms:modified xsi:type="dcterms:W3CDTF">2015-08-31T17:57:15Z</dcterms:modified>
</cp:coreProperties>
</file>