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6"/>
    <a:srgbClr val="B0BD07"/>
    <a:srgbClr val="E0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9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82" y="587605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9433" y="2895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Control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569" y="5045891"/>
            <a:ext cx="990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258061" y="1908927"/>
            <a:ext cx="1622195" cy="351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32556" y="4233713"/>
            <a:ext cx="1464491" cy="159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9140" y="20149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html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89140" y="7773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css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9140" y="13496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cxnSp>
        <p:nvCxnSpPr>
          <p:cNvPr id="34" name="Elbow Connector 33"/>
          <p:cNvCxnSpPr>
            <a:stCxn id="4" idx="3"/>
            <a:endCxn id="30" idx="1"/>
          </p:cNvCxnSpPr>
          <p:nvPr/>
        </p:nvCxnSpPr>
        <p:spPr>
          <a:xfrm flipV="1">
            <a:off x="1388882" y="432652"/>
            <a:ext cx="900258" cy="4978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1" idx="1"/>
          </p:cNvCxnSpPr>
          <p:nvPr/>
        </p:nvCxnSpPr>
        <p:spPr>
          <a:xfrm>
            <a:off x="1388882" y="930505"/>
            <a:ext cx="900258" cy="7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32" idx="1"/>
          </p:cNvCxnSpPr>
          <p:nvPr/>
        </p:nvCxnSpPr>
        <p:spPr>
          <a:xfrm>
            <a:off x="1388882" y="930505"/>
            <a:ext cx="900258" cy="650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30298" y="4939054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file</a:t>
            </a: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030298" y="550682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ftp</a:t>
            </a: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030298" y="6076948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mysql</a:t>
            </a:r>
            <a:endParaRPr lang="en-US"/>
          </a:p>
        </p:txBody>
      </p:sp>
      <p:cxnSp>
        <p:nvCxnSpPr>
          <p:cNvPr id="43" name="Elbow Connector 42"/>
          <p:cNvCxnSpPr>
            <a:stCxn id="6" idx="3"/>
            <a:endCxn id="39" idx="1"/>
          </p:cNvCxnSpPr>
          <p:nvPr/>
        </p:nvCxnSpPr>
        <p:spPr>
          <a:xfrm flipV="1">
            <a:off x="1580169" y="5163923"/>
            <a:ext cx="450129" cy="224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40" idx="1"/>
          </p:cNvCxnSpPr>
          <p:nvPr/>
        </p:nvCxnSpPr>
        <p:spPr>
          <a:xfrm>
            <a:off x="1580169" y="5388791"/>
            <a:ext cx="450129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41" idx="1"/>
          </p:cNvCxnSpPr>
          <p:nvPr/>
        </p:nvCxnSpPr>
        <p:spPr>
          <a:xfrm>
            <a:off x="1580169" y="5388791"/>
            <a:ext cx="450129" cy="913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58255" y="2491570"/>
            <a:ext cx="990600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cxnSp>
        <p:nvCxnSpPr>
          <p:cNvPr id="3" name="Straight Arrow Connector 2"/>
          <p:cNvCxnSpPr>
            <a:stCxn id="19" idx="0"/>
            <a:endCxn id="32" idx="2"/>
          </p:cNvCxnSpPr>
          <p:nvPr/>
        </p:nvCxnSpPr>
        <p:spPr>
          <a:xfrm flipH="1" flipV="1">
            <a:off x="2974940" y="1811911"/>
            <a:ext cx="78615" cy="6796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19" idx="1"/>
          </p:cNvCxnSpPr>
          <p:nvPr/>
        </p:nvCxnSpPr>
        <p:spPr>
          <a:xfrm flipV="1">
            <a:off x="1740033" y="2758271"/>
            <a:ext cx="818222" cy="480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43800" y="777320"/>
            <a:ext cx="1371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exchange</a:t>
            </a:r>
            <a:endParaRPr lang="en-US"/>
          </a:p>
        </p:txBody>
      </p:sp>
      <p:cxnSp>
        <p:nvCxnSpPr>
          <p:cNvPr id="15" name="Straight Arrow Connector 14"/>
          <p:cNvCxnSpPr>
            <a:stCxn id="42" idx="1"/>
            <a:endCxn id="32" idx="3"/>
          </p:cNvCxnSpPr>
          <p:nvPr/>
        </p:nvCxnSpPr>
        <p:spPr>
          <a:xfrm flipH="1">
            <a:off x="3660740" y="818758"/>
            <a:ext cx="213046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8254" y="3314699"/>
            <a:ext cx="1251745" cy="533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interface</a:t>
            </a:r>
            <a:endParaRPr lang="en-US"/>
          </a:p>
        </p:txBody>
      </p:sp>
      <p:cxnSp>
        <p:nvCxnSpPr>
          <p:cNvPr id="18" name="Elbow Connector 17"/>
          <p:cNvCxnSpPr>
            <a:stCxn id="5" idx="3"/>
            <a:endCxn id="33" idx="1"/>
          </p:cNvCxnSpPr>
          <p:nvPr/>
        </p:nvCxnSpPr>
        <p:spPr>
          <a:xfrm>
            <a:off x="1740033" y="3238500"/>
            <a:ext cx="818221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3"/>
            <a:endCxn id="44" idx="1"/>
          </p:cNvCxnSpPr>
          <p:nvPr/>
        </p:nvCxnSpPr>
        <p:spPr>
          <a:xfrm flipV="1">
            <a:off x="3809999" y="1612671"/>
            <a:ext cx="1981201" cy="19687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791200" y="587605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socket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91200" y="1381518"/>
            <a:ext cx="990600" cy="462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</a:t>
            </a:r>
            <a:endParaRPr lang="en-US"/>
          </a:p>
        </p:txBody>
      </p:sp>
      <p:cxnSp>
        <p:nvCxnSpPr>
          <p:cNvPr id="48" name="Elbow Connector 47"/>
          <p:cNvCxnSpPr>
            <a:stCxn id="25" idx="1"/>
            <a:endCxn id="42" idx="3"/>
          </p:cNvCxnSpPr>
          <p:nvPr/>
        </p:nvCxnSpPr>
        <p:spPr>
          <a:xfrm rot="10800000">
            <a:off x="6781800" y="818759"/>
            <a:ext cx="762000" cy="1897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5" idx="1"/>
            <a:endCxn id="44" idx="3"/>
          </p:cNvCxnSpPr>
          <p:nvPr/>
        </p:nvCxnSpPr>
        <p:spPr>
          <a:xfrm rot="10800000" flipV="1">
            <a:off x="6781800" y="1008473"/>
            <a:ext cx="762000" cy="6041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030298" y="429429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cxnSp>
        <p:nvCxnSpPr>
          <p:cNvPr id="53" name="Elbow Connector 52"/>
          <p:cNvCxnSpPr>
            <a:stCxn id="6" idx="3"/>
            <a:endCxn id="51" idx="1"/>
          </p:cNvCxnSpPr>
          <p:nvPr/>
        </p:nvCxnSpPr>
        <p:spPr>
          <a:xfrm flipV="1">
            <a:off x="1580169" y="4519161"/>
            <a:ext cx="450129" cy="8696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4573" y="152400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" y="13266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html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0000" y="492727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css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7112" y="22098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397977" y="3215616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head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5055566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body</a:t>
            </a:r>
            <a:endParaRPr lang="en-US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403467" y="2452259"/>
            <a:ext cx="1657842" cy="3311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" idx="2"/>
            <a:endCxn id="33" idx="1"/>
          </p:cNvCxnSpPr>
          <p:nvPr/>
        </p:nvCxnSpPr>
        <p:spPr>
          <a:xfrm rot="16200000" flipH="1">
            <a:off x="-339196" y="3194923"/>
            <a:ext cx="3497792" cy="685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95800" y="2098834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jquery.js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95800" y="278252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jquery_ui.js</a:t>
            </a:r>
            <a:endParaRPr lang="en-US"/>
          </a:p>
        </p:txBody>
      </p:sp>
      <p:cxnSp>
        <p:nvCxnSpPr>
          <p:cNvPr id="62" name="Elbow Connector 61"/>
          <p:cNvCxnSpPr>
            <a:stCxn id="29" idx="3"/>
            <a:endCxn id="46" idx="1"/>
          </p:cNvCxnSpPr>
          <p:nvPr/>
        </p:nvCxnSpPr>
        <p:spPr>
          <a:xfrm flipV="1">
            <a:off x="2769577" y="2329987"/>
            <a:ext cx="1726223" cy="11167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3"/>
            <a:endCxn id="48" idx="1"/>
          </p:cNvCxnSpPr>
          <p:nvPr/>
        </p:nvCxnSpPr>
        <p:spPr>
          <a:xfrm flipV="1">
            <a:off x="2769577" y="3013679"/>
            <a:ext cx="1726223" cy="4330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6734" y="482406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jquery_ui.css</a:t>
            </a:r>
            <a:endParaRPr lang="en-US"/>
          </a:p>
        </p:txBody>
      </p:sp>
      <p:cxnSp>
        <p:nvCxnSpPr>
          <p:cNvPr id="69" name="Elbow Connector 68"/>
          <p:cNvCxnSpPr>
            <a:stCxn id="29" idx="3"/>
            <a:endCxn id="65" idx="1"/>
          </p:cNvCxnSpPr>
          <p:nvPr/>
        </p:nvCxnSpPr>
        <p:spPr>
          <a:xfrm>
            <a:off x="2769577" y="3446769"/>
            <a:ext cx="1697157" cy="16084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1"/>
            <a:endCxn id="46" idx="3"/>
          </p:cNvCxnSpPr>
          <p:nvPr/>
        </p:nvCxnSpPr>
        <p:spPr>
          <a:xfrm rot="10800000">
            <a:off x="6248400" y="2329987"/>
            <a:ext cx="1158712" cy="110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6248400" y="2440953"/>
            <a:ext cx="1158712" cy="572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1" idx="1"/>
            <a:endCxn id="65" idx="3"/>
          </p:cNvCxnSpPr>
          <p:nvPr/>
        </p:nvCxnSpPr>
        <p:spPr>
          <a:xfrm rot="10800000">
            <a:off x="6219334" y="5055220"/>
            <a:ext cx="1400666" cy="103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470662" y="5397828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style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495800" y="3446769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script</a:t>
            </a:r>
            <a:endParaRPr lang="en-US"/>
          </a:p>
        </p:txBody>
      </p:sp>
      <p:cxnSp>
        <p:nvCxnSpPr>
          <p:cNvPr id="111" name="Elbow Connector 110"/>
          <p:cNvCxnSpPr>
            <a:stCxn id="108" idx="1"/>
            <a:endCxn id="29" idx="3"/>
          </p:cNvCxnSpPr>
          <p:nvPr/>
        </p:nvCxnSpPr>
        <p:spPr>
          <a:xfrm rot="10800000">
            <a:off x="2769578" y="3446769"/>
            <a:ext cx="1701085" cy="21822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1"/>
            <a:endCxn id="29" idx="3"/>
          </p:cNvCxnSpPr>
          <p:nvPr/>
        </p:nvCxnSpPr>
        <p:spPr>
          <a:xfrm rot="10800000">
            <a:off x="2769578" y="3446770"/>
            <a:ext cx="1726223" cy="2311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9" idx="3"/>
            <a:endCxn id="32" idx="1"/>
          </p:cNvCxnSpPr>
          <p:nvPr/>
        </p:nvCxnSpPr>
        <p:spPr>
          <a:xfrm flipV="1">
            <a:off x="6248400" y="2440953"/>
            <a:ext cx="1158712" cy="1236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3"/>
            <a:endCxn id="31" idx="1"/>
          </p:cNvCxnSpPr>
          <p:nvPr/>
        </p:nvCxnSpPr>
        <p:spPr>
          <a:xfrm flipV="1">
            <a:off x="6223262" y="5158426"/>
            <a:ext cx="1396738" cy="470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49577" y="381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body</a:t>
            </a: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96025" y="263508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#tab1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53000" y="173568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#tabs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268984" y="138141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#wrapper</a:t>
            </a:r>
            <a:endParaRPr lang="en-US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767548" y="1111134"/>
            <a:ext cx="769264" cy="233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0327" y="2217038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#header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604643" y="36576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#main</a:t>
            </a:r>
            <a:endParaRPr lang="en-US"/>
          </a:p>
        </p:txBody>
      </p:sp>
      <p:cxnSp>
        <p:nvCxnSpPr>
          <p:cNvPr id="62" name="Elbow Connector 61"/>
          <p:cNvCxnSpPr>
            <a:stCxn id="29" idx="2"/>
            <a:endCxn id="46" idx="1"/>
          </p:cNvCxnSpPr>
          <p:nvPr/>
        </p:nvCxnSpPr>
        <p:spPr>
          <a:xfrm rot="16200000" flipH="1">
            <a:off x="1945321" y="1853185"/>
            <a:ext cx="604468" cy="585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2"/>
            <a:endCxn id="48" idx="1"/>
          </p:cNvCxnSpPr>
          <p:nvPr/>
        </p:nvCxnSpPr>
        <p:spPr>
          <a:xfrm rot="16200000" flipH="1">
            <a:off x="1257198" y="2541308"/>
            <a:ext cx="2045030" cy="649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3900044" y="1966835"/>
            <a:ext cx="1052957" cy="19219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576068" y="49530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#footer</a:t>
            </a:r>
            <a:endParaRPr lang="en-US"/>
          </a:p>
        </p:txBody>
      </p:sp>
      <p:cxnSp>
        <p:nvCxnSpPr>
          <p:cNvPr id="113" name="Elbow Connector 112"/>
          <p:cNvCxnSpPr>
            <a:stCxn id="109" idx="1"/>
            <a:endCxn id="29" idx="2"/>
          </p:cNvCxnSpPr>
          <p:nvPr/>
        </p:nvCxnSpPr>
        <p:spPr>
          <a:xfrm rot="10800000">
            <a:off x="1954784" y="1843723"/>
            <a:ext cx="621284" cy="33404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2"/>
            <a:endCxn id="31" idx="1"/>
          </p:cNvCxnSpPr>
          <p:nvPr/>
        </p:nvCxnSpPr>
        <p:spPr>
          <a:xfrm rot="16200000" flipH="1">
            <a:off x="5633288" y="2203499"/>
            <a:ext cx="668249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3400" y="4572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#tab1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7399" y="12192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</a:t>
            </a:r>
            <a:r>
              <a:rPr lang="en-US" smtClean="0"/>
              <a:t>kTime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92568" y="19050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</a:t>
            </a:r>
            <a:r>
              <a:rPr lang="en-US" smtClean="0"/>
              <a:t>kSocket</a:t>
            </a:r>
            <a:endParaRPr lang="en-US"/>
          </a:p>
        </p:txBody>
      </p:sp>
      <p:cxnSp>
        <p:nvCxnSpPr>
          <p:cNvPr id="3" name="Elbow Connector 2"/>
          <p:cNvCxnSpPr>
            <a:stCxn id="31" idx="2"/>
            <a:endCxn id="15" idx="1"/>
          </p:cNvCxnSpPr>
          <p:nvPr/>
        </p:nvCxnSpPr>
        <p:spPr>
          <a:xfrm rot="16200000" flipH="1">
            <a:off x="1372876" y="765829"/>
            <a:ext cx="530847" cy="8381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1" idx="2"/>
            <a:endCxn id="16" idx="1"/>
          </p:cNvCxnSpPr>
          <p:nvPr/>
        </p:nvCxnSpPr>
        <p:spPr>
          <a:xfrm rot="16200000" flipH="1">
            <a:off x="1047561" y="1091145"/>
            <a:ext cx="1216647" cy="8733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13350" y="53340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#ktrades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13350" y="46482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#klots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13350" y="39624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#korders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13350" y="32766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#ktrader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13350" y="2590800"/>
            <a:ext cx="1696649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#korderBook</a:t>
            </a:r>
            <a:endParaRPr lang="en-US"/>
          </a:p>
        </p:txBody>
      </p:sp>
      <p:cxnSp>
        <p:nvCxnSpPr>
          <p:cNvPr id="7" name="Elbow Connector 6"/>
          <p:cNvCxnSpPr>
            <a:stCxn id="31" idx="2"/>
            <a:endCxn id="28" idx="1"/>
          </p:cNvCxnSpPr>
          <p:nvPr/>
        </p:nvCxnSpPr>
        <p:spPr>
          <a:xfrm rot="16200000" flipH="1">
            <a:off x="715052" y="1423654"/>
            <a:ext cx="19024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1" idx="2"/>
            <a:endCxn id="27" idx="1"/>
          </p:cNvCxnSpPr>
          <p:nvPr/>
        </p:nvCxnSpPr>
        <p:spPr>
          <a:xfrm rot="16200000" flipH="1">
            <a:off x="372152" y="1766554"/>
            <a:ext cx="25882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1" idx="2"/>
            <a:endCxn id="26" idx="1"/>
          </p:cNvCxnSpPr>
          <p:nvPr/>
        </p:nvCxnSpPr>
        <p:spPr>
          <a:xfrm rot="16200000" flipH="1">
            <a:off x="29252" y="2109454"/>
            <a:ext cx="32740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1" idx="2"/>
            <a:endCxn id="25" idx="1"/>
          </p:cNvCxnSpPr>
          <p:nvPr/>
        </p:nvCxnSpPr>
        <p:spPr>
          <a:xfrm rot="16200000" flipH="1">
            <a:off x="-313648" y="2452354"/>
            <a:ext cx="39598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1" idx="2"/>
            <a:endCxn id="24" idx="1"/>
          </p:cNvCxnSpPr>
          <p:nvPr/>
        </p:nvCxnSpPr>
        <p:spPr>
          <a:xfrm rot="16200000" flipH="1">
            <a:off x="-656548" y="2795254"/>
            <a:ext cx="4645647" cy="8941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1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858000" y="49943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exchange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6869" y="247638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funds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02419" y="3607171"/>
            <a:ext cx="1624588" cy="391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</a:t>
            </a:r>
            <a:r>
              <a:rPr lang="en-US" smtClean="0"/>
              <a:t>rder_book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2419" y="4280681"/>
            <a:ext cx="1592246" cy="402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4657" y="5667277"/>
            <a:ext cx="1592246" cy="386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trades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21631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socket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5820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time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7822" y="142702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interface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2000" y="44057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javascript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61999" y="246988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php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38887" y="444297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session</a:t>
            </a:r>
            <a:endParaRPr lang="en-US"/>
          </a:p>
        </p:txBody>
      </p:sp>
      <p:cxnSp>
        <p:nvCxnSpPr>
          <p:cNvPr id="3" name="Straight Connector 2"/>
          <p:cNvCxnSpPr>
            <a:stCxn id="15" idx="1"/>
            <a:endCxn id="21" idx="3"/>
          </p:cNvCxnSpPr>
          <p:nvPr/>
        </p:nvCxnSpPr>
        <p:spPr>
          <a:xfrm flipH="1" flipV="1">
            <a:off x="5293231" y="671728"/>
            <a:ext cx="1564769" cy="5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5" idx="3"/>
            <a:endCxn id="21" idx="1"/>
          </p:cNvCxnSpPr>
          <p:nvPr/>
        </p:nvCxnSpPr>
        <p:spPr>
          <a:xfrm>
            <a:off x="2133600" y="671728"/>
            <a:ext cx="1788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5" idx="2"/>
            <a:endCxn id="22" idx="0"/>
          </p:cNvCxnSpPr>
          <p:nvPr/>
        </p:nvCxnSpPr>
        <p:spPr>
          <a:xfrm>
            <a:off x="1447800" y="902881"/>
            <a:ext cx="0" cy="45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2" idx="2"/>
            <a:endCxn id="26" idx="0"/>
          </p:cNvCxnSpPr>
          <p:nvPr/>
        </p:nvCxnSpPr>
        <p:spPr>
          <a:xfrm flipH="1">
            <a:off x="1447799" y="1820508"/>
            <a:ext cx="1" cy="64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6" idx="2"/>
            <a:endCxn id="27" idx="1"/>
          </p:cNvCxnSpPr>
          <p:nvPr/>
        </p:nvCxnSpPr>
        <p:spPr>
          <a:xfrm rot="16200000" flipH="1">
            <a:off x="822375" y="3557611"/>
            <a:ext cx="1741937" cy="4910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3" idx="3"/>
            <a:endCxn id="23" idx="1"/>
          </p:cNvCxnSpPr>
          <p:nvPr/>
        </p:nvCxnSpPr>
        <p:spPr>
          <a:xfrm flipV="1">
            <a:off x="3310488" y="1658182"/>
            <a:ext cx="2027334" cy="176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15" idx="2"/>
          </p:cNvCxnSpPr>
          <p:nvPr/>
        </p:nvCxnSpPr>
        <p:spPr>
          <a:xfrm flipV="1">
            <a:off x="6709422" y="961741"/>
            <a:ext cx="834378" cy="69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7" idx="3"/>
            <a:endCxn id="17" idx="1"/>
          </p:cNvCxnSpPr>
          <p:nvPr/>
        </p:nvCxnSpPr>
        <p:spPr>
          <a:xfrm flipV="1">
            <a:off x="3310487" y="3803155"/>
            <a:ext cx="1791932" cy="870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68" idx="3"/>
            <a:endCxn id="20" idx="1"/>
          </p:cNvCxnSpPr>
          <p:nvPr/>
        </p:nvCxnSpPr>
        <p:spPr>
          <a:xfrm>
            <a:off x="3255928" y="5629177"/>
            <a:ext cx="2198729" cy="2311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38888" y="319624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/>
          </a:p>
        </p:txBody>
      </p:sp>
      <p:cxnSp>
        <p:nvCxnSpPr>
          <p:cNvPr id="55" name="Elbow Connector 54"/>
          <p:cNvCxnSpPr>
            <a:stCxn id="26" idx="2"/>
            <a:endCxn id="53" idx="1"/>
          </p:cNvCxnSpPr>
          <p:nvPr/>
        </p:nvCxnSpPr>
        <p:spPr>
          <a:xfrm rot="16200000" flipH="1">
            <a:off x="1445739" y="2934246"/>
            <a:ext cx="495209" cy="491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3" idx="3"/>
            <a:endCxn id="16" idx="1"/>
          </p:cNvCxnSpPr>
          <p:nvPr/>
        </p:nvCxnSpPr>
        <p:spPr>
          <a:xfrm flipV="1">
            <a:off x="3310488" y="2707533"/>
            <a:ext cx="3166381" cy="7198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7" idx="3"/>
            <a:endCxn id="19" idx="1"/>
          </p:cNvCxnSpPr>
          <p:nvPr/>
        </p:nvCxnSpPr>
        <p:spPr>
          <a:xfrm flipV="1">
            <a:off x="3310487" y="4482050"/>
            <a:ext cx="1791932" cy="1920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1884328" y="53980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crud</a:t>
            </a:r>
            <a:endParaRPr lang="en-US"/>
          </a:p>
        </p:txBody>
      </p:sp>
      <p:cxnSp>
        <p:nvCxnSpPr>
          <p:cNvPr id="170" name="Elbow Connector 169"/>
          <p:cNvCxnSpPr>
            <a:stCxn id="26" idx="2"/>
            <a:endCxn id="168" idx="1"/>
          </p:cNvCxnSpPr>
          <p:nvPr/>
        </p:nvCxnSpPr>
        <p:spPr>
          <a:xfrm rot="16200000" flipH="1">
            <a:off x="317568" y="4062417"/>
            <a:ext cx="2696990" cy="4365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471198" y="5100294"/>
            <a:ext cx="1592246" cy="380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sales</a:t>
            </a:r>
            <a:endParaRPr lang="en-US"/>
          </a:p>
        </p:txBody>
      </p:sp>
      <p:cxnSp>
        <p:nvCxnSpPr>
          <p:cNvPr id="178" name="Elbow Connector 177"/>
          <p:cNvCxnSpPr>
            <a:stCxn id="168" idx="3"/>
            <a:endCxn id="176" idx="1"/>
          </p:cNvCxnSpPr>
          <p:nvPr/>
        </p:nvCxnSpPr>
        <p:spPr>
          <a:xfrm flipV="1">
            <a:off x="3255928" y="5290303"/>
            <a:ext cx="2215270" cy="3388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471198" y="6248400"/>
            <a:ext cx="1592246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/>
          </a:p>
        </p:txBody>
      </p:sp>
      <p:cxnSp>
        <p:nvCxnSpPr>
          <p:cNvPr id="208" name="Elbow Connector 207"/>
          <p:cNvCxnSpPr>
            <a:stCxn id="168" idx="3"/>
            <a:endCxn id="201" idx="1"/>
          </p:cNvCxnSpPr>
          <p:nvPr/>
        </p:nvCxnSpPr>
        <p:spPr>
          <a:xfrm>
            <a:off x="3255928" y="5629177"/>
            <a:ext cx="2215270" cy="809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1055" y="52011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6218" y="45624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cost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53145" y="122071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price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479367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28163" y="1143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61754" y="306600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28163" y="3709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funds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05954" y="504924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  <a:r>
              <a:rPr lang="en-US" smtClean="0"/>
              <a:t>ell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5954" y="436600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buy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5463" y="3447118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ask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5463" y="269022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bid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0273" y="88349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orderBook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3455" y="53535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5855" y="55059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28255" y="56583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28309" y="75840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/>
          </a:p>
        </p:txBody>
      </p:sp>
      <p:cxnSp>
        <p:nvCxnSpPr>
          <p:cNvPr id="4" name="Elbow Connector 3"/>
          <p:cNvCxnSpPr>
            <a:stCxn id="9" idx="3"/>
            <a:endCxn id="17" idx="1"/>
          </p:cNvCxnSpPr>
          <p:nvPr/>
        </p:nvCxnSpPr>
        <p:spPr>
          <a:xfrm flipV="1">
            <a:off x="5638800" y="4597155"/>
            <a:ext cx="967154" cy="427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3"/>
            <a:endCxn id="14" idx="1"/>
          </p:cNvCxnSpPr>
          <p:nvPr/>
        </p:nvCxnSpPr>
        <p:spPr>
          <a:xfrm>
            <a:off x="5638800" y="5024825"/>
            <a:ext cx="967154" cy="2555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1" idx="3"/>
            <a:endCxn id="19" idx="1"/>
          </p:cNvCxnSpPr>
          <p:nvPr/>
        </p:nvCxnSpPr>
        <p:spPr>
          <a:xfrm flipV="1">
            <a:off x="3633354" y="2921377"/>
            <a:ext cx="942109" cy="3757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1" idx="3"/>
            <a:endCxn id="18" idx="1"/>
          </p:cNvCxnSpPr>
          <p:nvPr/>
        </p:nvCxnSpPr>
        <p:spPr>
          <a:xfrm>
            <a:off x="3633354" y="3297160"/>
            <a:ext cx="942109" cy="3811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3"/>
            <a:endCxn id="7" idx="1"/>
          </p:cNvCxnSpPr>
          <p:nvPr/>
        </p:nvCxnSpPr>
        <p:spPr>
          <a:xfrm flipV="1">
            <a:off x="1821873" y="687397"/>
            <a:ext cx="824345" cy="427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" idx="3"/>
            <a:endCxn id="8" idx="1"/>
          </p:cNvCxnSpPr>
          <p:nvPr/>
        </p:nvCxnSpPr>
        <p:spPr>
          <a:xfrm>
            <a:off x="1821873" y="1114645"/>
            <a:ext cx="831272" cy="337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4" idx="3"/>
            <a:endCxn id="10" idx="1"/>
          </p:cNvCxnSpPr>
          <p:nvPr/>
        </p:nvCxnSpPr>
        <p:spPr>
          <a:xfrm>
            <a:off x="6199909" y="989557"/>
            <a:ext cx="928254" cy="3845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4" idx="3"/>
            <a:endCxn id="12" idx="1"/>
          </p:cNvCxnSpPr>
          <p:nvPr/>
        </p:nvCxnSpPr>
        <p:spPr>
          <a:xfrm flipV="1">
            <a:off x="6199909" y="602074"/>
            <a:ext cx="928254" cy="3874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2"/>
            <a:endCxn id="11" idx="1"/>
          </p:cNvCxnSpPr>
          <p:nvPr/>
        </p:nvCxnSpPr>
        <p:spPr>
          <a:xfrm rot="16200000" flipH="1">
            <a:off x="723232" y="1758638"/>
            <a:ext cx="1951362" cy="11256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3400" y="4572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Amout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Cost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@sale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Id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Amout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352416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Price</a:t>
            </a:r>
            <a:endParaRPr lang="en-US"/>
          </a:p>
        </p:txBody>
      </p:sp>
      <p:cxnSp>
        <p:nvCxnSpPr>
          <p:cNvPr id="4" name="Elbow Connector 3"/>
          <p:cNvCxnSpPr>
            <a:stCxn id="10" idx="2"/>
            <a:endCxn id="12" idx="0"/>
          </p:cNvCxnSpPr>
          <p:nvPr/>
        </p:nvCxnSpPr>
        <p:spPr>
          <a:xfrm rot="16200000" flipH="1">
            <a:off x="4260273" y="1840833"/>
            <a:ext cx="1156855" cy="2209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10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5400" y="19050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type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8645" y="525780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status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4600" y="4861857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open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5589952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closed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55127" y="5378848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type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56217" y="4945340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BTC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56217" y="5678541"/>
            <a:ext cx="914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USD</a:t>
            </a:r>
            <a:endParaRPr lang="en-US"/>
          </a:p>
        </p:txBody>
      </p:sp>
      <p:cxnSp>
        <p:nvCxnSpPr>
          <p:cNvPr id="25" name="Elbow Connector 24"/>
          <p:cNvCxnSpPr>
            <a:stCxn id="19" idx="3"/>
            <a:endCxn id="20" idx="1"/>
          </p:cNvCxnSpPr>
          <p:nvPr/>
        </p:nvCxnSpPr>
        <p:spPr>
          <a:xfrm flipV="1">
            <a:off x="1853045" y="5093010"/>
            <a:ext cx="661555" cy="3959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3"/>
            <a:endCxn id="21" idx="1"/>
          </p:cNvCxnSpPr>
          <p:nvPr/>
        </p:nvCxnSpPr>
        <p:spPr>
          <a:xfrm>
            <a:off x="1853045" y="5488953"/>
            <a:ext cx="661555" cy="3321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3"/>
            <a:endCxn id="23" idx="1"/>
          </p:cNvCxnSpPr>
          <p:nvPr/>
        </p:nvCxnSpPr>
        <p:spPr>
          <a:xfrm flipV="1">
            <a:off x="5569527" y="5176493"/>
            <a:ext cx="886690" cy="4335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  <a:endCxn id="24" idx="1"/>
          </p:cNvCxnSpPr>
          <p:nvPr/>
        </p:nvCxnSpPr>
        <p:spPr>
          <a:xfrm>
            <a:off x="5569527" y="5610001"/>
            <a:ext cx="886690" cy="2996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4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157</TotalTime>
  <Words>99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ehruser</cp:lastModifiedBy>
  <cp:revision>16</cp:revision>
  <dcterms:created xsi:type="dcterms:W3CDTF">2006-08-16T00:00:00Z</dcterms:created>
  <dcterms:modified xsi:type="dcterms:W3CDTF">2015-08-13T15:30:28Z</dcterms:modified>
</cp:coreProperties>
</file>