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EC6"/>
    <a:srgbClr val="B0BD07"/>
    <a:srgbClr val="E0F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89" autoAdjust="0"/>
  </p:normalViewPr>
  <p:slideViewPr>
    <p:cSldViewPr>
      <p:cViewPr varScale="1">
        <p:scale>
          <a:sx n="95" d="100"/>
          <a:sy n="95" d="100"/>
        </p:scale>
        <p:origin x="-11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8282" y="587605"/>
            <a:ext cx="99060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9433" y="2895600"/>
            <a:ext cx="9906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9569" y="5045891"/>
            <a:ext cx="990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8" name="Elbow Connector 7"/>
          <p:cNvCxnSpPr>
            <a:stCxn id="5" idx="0"/>
            <a:endCxn id="4" idx="2"/>
          </p:cNvCxnSpPr>
          <p:nvPr/>
        </p:nvCxnSpPr>
        <p:spPr>
          <a:xfrm rot="16200000" flipV="1">
            <a:off x="258061" y="1908927"/>
            <a:ext cx="1622195" cy="3511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" idx="2"/>
            <a:endCxn id="6" idx="0"/>
          </p:cNvCxnSpPr>
          <p:nvPr/>
        </p:nvCxnSpPr>
        <p:spPr>
          <a:xfrm rot="5400000">
            <a:off x="432556" y="4233713"/>
            <a:ext cx="1464491" cy="15986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289140" y="201499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289140" y="777320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289140" y="1349605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javascript</a:t>
            </a:r>
            <a:endParaRPr lang="en-US" dirty="0"/>
          </a:p>
        </p:txBody>
      </p:sp>
      <p:cxnSp>
        <p:nvCxnSpPr>
          <p:cNvPr id="34" name="Elbow Connector 33"/>
          <p:cNvCxnSpPr>
            <a:stCxn id="4" idx="3"/>
            <a:endCxn id="30" idx="1"/>
          </p:cNvCxnSpPr>
          <p:nvPr/>
        </p:nvCxnSpPr>
        <p:spPr>
          <a:xfrm flipV="1">
            <a:off x="1388882" y="432652"/>
            <a:ext cx="900258" cy="4978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4" idx="3"/>
            <a:endCxn id="31" idx="1"/>
          </p:cNvCxnSpPr>
          <p:nvPr/>
        </p:nvCxnSpPr>
        <p:spPr>
          <a:xfrm>
            <a:off x="1388882" y="930505"/>
            <a:ext cx="900258" cy="779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4" idx="3"/>
            <a:endCxn id="32" idx="1"/>
          </p:cNvCxnSpPr>
          <p:nvPr/>
        </p:nvCxnSpPr>
        <p:spPr>
          <a:xfrm>
            <a:off x="1388882" y="930505"/>
            <a:ext cx="900258" cy="6502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030298" y="4939054"/>
            <a:ext cx="990600" cy="44973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030298" y="5506822"/>
            <a:ext cx="990600" cy="44973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ftp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030298" y="6076948"/>
            <a:ext cx="990600" cy="44973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</a:t>
            </a:r>
            <a:endParaRPr lang="en-US" dirty="0"/>
          </a:p>
        </p:txBody>
      </p:sp>
      <p:cxnSp>
        <p:nvCxnSpPr>
          <p:cNvPr id="43" name="Elbow Connector 42"/>
          <p:cNvCxnSpPr>
            <a:stCxn id="6" idx="3"/>
            <a:endCxn id="39" idx="1"/>
          </p:cNvCxnSpPr>
          <p:nvPr/>
        </p:nvCxnSpPr>
        <p:spPr>
          <a:xfrm flipV="1">
            <a:off x="1580169" y="5163923"/>
            <a:ext cx="450129" cy="2248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6" idx="3"/>
            <a:endCxn id="40" idx="1"/>
          </p:cNvCxnSpPr>
          <p:nvPr/>
        </p:nvCxnSpPr>
        <p:spPr>
          <a:xfrm>
            <a:off x="1580169" y="5388791"/>
            <a:ext cx="450129" cy="3429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6" idx="3"/>
            <a:endCxn id="41" idx="1"/>
          </p:cNvCxnSpPr>
          <p:nvPr/>
        </p:nvCxnSpPr>
        <p:spPr>
          <a:xfrm>
            <a:off x="1580169" y="5388791"/>
            <a:ext cx="450129" cy="91302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558255" y="2491570"/>
            <a:ext cx="990600" cy="5334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3" name="Straight Arrow Connector 2"/>
          <p:cNvCxnSpPr>
            <a:stCxn id="19" idx="0"/>
            <a:endCxn id="32" idx="2"/>
          </p:cNvCxnSpPr>
          <p:nvPr/>
        </p:nvCxnSpPr>
        <p:spPr>
          <a:xfrm flipH="1" flipV="1">
            <a:off x="2974940" y="1811911"/>
            <a:ext cx="78615" cy="67965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3"/>
            <a:endCxn id="19" idx="1"/>
          </p:cNvCxnSpPr>
          <p:nvPr/>
        </p:nvCxnSpPr>
        <p:spPr>
          <a:xfrm flipV="1">
            <a:off x="1740033" y="2758271"/>
            <a:ext cx="818222" cy="4802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543800" y="777320"/>
            <a:ext cx="1371600" cy="462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exchange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2" idx="1"/>
            <a:endCxn id="32" idx="3"/>
          </p:cNvCxnSpPr>
          <p:nvPr/>
        </p:nvCxnSpPr>
        <p:spPr>
          <a:xfrm flipH="1">
            <a:off x="3660740" y="818758"/>
            <a:ext cx="213046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558254" y="3314699"/>
            <a:ext cx="1251745" cy="5334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</a:t>
            </a:r>
            <a:endParaRPr lang="en-US" dirty="0"/>
          </a:p>
        </p:txBody>
      </p:sp>
      <p:cxnSp>
        <p:nvCxnSpPr>
          <p:cNvPr id="18" name="Elbow Connector 17"/>
          <p:cNvCxnSpPr>
            <a:stCxn id="5" idx="3"/>
            <a:endCxn id="33" idx="1"/>
          </p:cNvCxnSpPr>
          <p:nvPr/>
        </p:nvCxnSpPr>
        <p:spPr>
          <a:xfrm>
            <a:off x="1740033" y="3238500"/>
            <a:ext cx="818221" cy="3429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3"/>
            <a:endCxn id="44" idx="1"/>
          </p:cNvCxnSpPr>
          <p:nvPr/>
        </p:nvCxnSpPr>
        <p:spPr>
          <a:xfrm flipV="1">
            <a:off x="3809999" y="1612671"/>
            <a:ext cx="1981201" cy="19687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791200" y="587605"/>
            <a:ext cx="990600" cy="462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socket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791200" y="1381518"/>
            <a:ext cx="990600" cy="462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cxnSp>
        <p:nvCxnSpPr>
          <p:cNvPr id="48" name="Elbow Connector 47"/>
          <p:cNvCxnSpPr>
            <a:stCxn id="25" idx="1"/>
            <a:endCxn id="42" idx="3"/>
          </p:cNvCxnSpPr>
          <p:nvPr/>
        </p:nvCxnSpPr>
        <p:spPr>
          <a:xfrm rot="10800000">
            <a:off x="6781800" y="818759"/>
            <a:ext cx="762000" cy="1897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5" idx="1"/>
            <a:endCxn id="44" idx="3"/>
          </p:cNvCxnSpPr>
          <p:nvPr/>
        </p:nvCxnSpPr>
        <p:spPr>
          <a:xfrm rot="10800000" flipV="1">
            <a:off x="6781800" y="1008473"/>
            <a:ext cx="762000" cy="60419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030298" y="4294292"/>
            <a:ext cx="990600" cy="44973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</a:t>
            </a:r>
            <a:endParaRPr lang="en-US" dirty="0"/>
          </a:p>
        </p:txBody>
      </p:sp>
      <p:cxnSp>
        <p:nvCxnSpPr>
          <p:cNvPr id="53" name="Elbow Connector 52"/>
          <p:cNvCxnSpPr>
            <a:stCxn id="6" idx="3"/>
            <a:endCxn id="51" idx="1"/>
          </p:cNvCxnSpPr>
          <p:nvPr/>
        </p:nvCxnSpPr>
        <p:spPr>
          <a:xfrm flipV="1">
            <a:off x="1580169" y="4519161"/>
            <a:ext cx="450129" cy="8696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41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4573" y="152400"/>
            <a:ext cx="99060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81000" y="1326621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620000" y="4927273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407112" y="2209800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752600" y="3084720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871611" y="5203989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</a:t>
            </a:r>
            <a:endParaRPr lang="en-US" dirty="0"/>
          </a:p>
        </p:txBody>
      </p:sp>
      <p:cxnSp>
        <p:nvCxnSpPr>
          <p:cNvPr id="18" name="Elbow Connector 17"/>
          <p:cNvCxnSpPr>
            <a:stCxn id="30" idx="2"/>
            <a:endCxn id="29" idx="1"/>
          </p:cNvCxnSpPr>
          <p:nvPr/>
        </p:nvCxnSpPr>
        <p:spPr>
          <a:xfrm rot="16200000" flipH="1">
            <a:off x="646227" y="2209500"/>
            <a:ext cx="1526946" cy="6858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30" idx="2"/>
            <a:endCxn id="33" idx="1"/>
          </p:cNvCxnSpPr>
          <p:nvPr/>
        </p:nvCxnSpPr>
        <p:spPr>
          <a:xfrm rot="16200000" flipH="1">
            <a:off x="-353902" y="3209628"/>
            <a:ext cx="3646215" cy="8048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495800" y="2098834"/>
            <a:ext cx="1752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jquery.js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495800" y="2782526"/>
            <a:ext cx="1752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jquery_ui.js</a:t>
            </a:r>
            <a:endParaRPr lang="en-US" dirty="0"/>
          </a:p>
        </p:txBody>
      </p:sp>
      <p:cxnSp>
        <p:nvCxnSpPr>
          <p:cNvPr id="62" name="Elbow Connector 61"/>
          <p:cNvCxnSpPr>
            <a:stCxn id="29" idx="3"/>
            <a:endCxn id="46" idx="1"/>
          </p:cNvCxnSpPr>
          <p:nvPr/>
        </p:nvCxnSpPr>
        <p:spPr>
          <a:xfrm flipV="1">
            <a:off x="3124200" y="2329987"/>
            <a:ext cx="1371600" cy="98588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9" idx="3"/>
            <a:endCxn id="48" idx="1"/>
          </p:cNvCxnSpPr>
          <p:nvPr/>
        </p:nvCxnSpPr>
        <p:spPr>
          <a:xfrm flipV="1">
            <a:off x="3124200" y="3013679"/>
            <a:ext cx="1371600" cy="30219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466734" y="4824066"/>
            <a:ext cx="1752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jquery_ui.css</a:t>
            </a:r>
            <a:endParaRPr lang="en-US" dirty="0"/>
          </a:p>
        </p:txBody>
      </p:sp>
      <p:cxnSp>
        <p:nvCxnSpPr>
          <p:cNvPr id="69" name="Elbow Connector 68"/>
          <p:cNvCxnSpPr>
            <a:stCxn id="29" idx="3"/>
            <a:endCxn id="65" idx="1"/>
          </p:cNvCxnSpPr>
          <p:nvPr/>
        </p:nvCxnSpPr>
        <p:spPr>
          <a:xfrm>
            <a:off x="3124200" y="3315873"/>
            <a:ext cx="1342534" cy="173934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32" idx="1"/>
            <a:endCxn id="46" idx="3"/>
          </p:cNvCxnSpPr>
          <p:nvPr/>
        </p:nvCxnSpPr>
        <p:spPr>
          <a:xfrm rot="10800000">
            <a:off x="6248400" y="2329987"/>
            <a:ext cx="1158712" cy="1109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32" idx="1"/>
            <a:endCxn id="48" idx="3"/>
          </p:cNvCxnSpPr>
          <p:nvPr/>
        </p:nvCxnSpPr>
        <p:spPr>
          <a:xfrm rot="10800000" flipV="1">
            <a:off x="6248400" y="2440953"/>
            <a:ext cx="1158712" cy="57272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31" idx="1"/>
            <a:endCxn id="65" idx="3"/>
          </p:cNvCxnSpPr>
          <p:nvPr/>
        </p:nvCxnSpPr>
        <p:spPr>
          <a:xfrm rot="10800000">
            <a:off x="6219334" y="5055220"/>
            <a:ext cx="1400666" cy="10320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4470662" y="5397828"/>
            <a:ext cx="1752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4495800" y="3446769"/>
            <a:ext cx="1752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script</a:t>
            </a:r>
            <a:endParaRPr lang="en-US" dirty="0"/>
          </a:p>
        </p:txBody>
      </p:sp>
      <p:cxnSp>
        <p:nvCxnSpPr>
          <p:cNvPr id="111" name="Elbow Connector 110"/>
          <p:cNvCxnSpPr>
            <a:stCxn id="108" idx="1"/>
            <a:endCxn id="29" idx="3"/>
          </p:cNvCxnSpPr>
          <p:nvPr/>
        </p:nvCxnSpPr>
        <p:spPr>
          <a:xfrm rot="10800000">
            <a:off x="3124200" y="3315873"/>
            <a:ext cx="1346462" cy="23131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109" idx="1"/>
            <a:endCxn id="29" idx="3"/>
          </p:cNvCxnSpPr>
          <p:nvPr/>
        </p:nvCxnSpPr>
        <p:spPr>
          <a:xfrm rot="10800000">
            <a:off x="3124200" y="3315874"/>
            <a:ext cx="1371600" cy="36204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109" idx="3"/>
            <a:endCxn id="32" idx="1"/>
          </p:cNvCxnSpPr>
          <p:nvPr/>
        </p:nvCxnSpPr>
        <p:spPr>
          <a:xfrm flipV="1">
            <a:off x="6248400" y="2440953"/>
            <a:ext cx="1158712" cy="12369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108" idx="3"/>
            <a:endCxn id="31" idx="1"/>
          </p:cNvCxnSpPr>
          <p:nvPr/>
        </p:nvCxnSpPr>
        <p:spPr>
          <a:xfrm flipV="1">
            <a:off x="6223262" y="5158426"/>
            <a:ext cx="1396738" cy="4705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41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49577" y="381000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296025" y="2635084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#tab1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953000" y="1735682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#tabs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268984" y="1381417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#wrapper</a:t>
            </a:r>
            <a:endParaRPr lang="en-US" dirty="0"/>
          </a:p>
        </p:txBody>
      </p:sp>
      <p:cxnSp>
        <p:nvCxnSpPr>
          <p:cNvPr id="18" name="Elbow Connector 17"/>
          <p:cNvCxnSpPr>
            <a:stCxn id="30" idx="2"/>
            <a:endCxn id="29" idx="1"/>
          </p:cNvCxnSpPr>
          <p:nvPr/>
        </p:nvCxnSpPr>
        <p:spPr>
          <a:xfrm rot="16200000" flipH="1">
            <a:off x="767548" y="1111134"/>
            <a:ext cx="769264" cy="2336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540327" y="2217038"/>
            <a:ext cx="1295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#header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604643" y="3657600"/>
            <a:ext cx="1295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#main</a:t>
            </a:r>
            <a:endParaRPr lang="en-US" dirty="0"/>
          </a:p>
        </p:txBody>
      </p:sp>
      <p:cxnSp>
        <p:nvCxnSpPr>
          <p:cNvPr id="62" name="Elbow Connector 61"/>
          <p:cNvCxnSpPr>
            <a:stCxn id="29" idx="2"/>
            <a:endCxn id="46" idx="1"/>
          </p:cNvCxnSpPr>
          <p:nvPr/>
        </p:nvCxnSpPr>
        <p:spPr>
          <a:xfrm rot="16200000" flipH="1">
            <a:off x="1945321" y="1853185"/>
            <a:ext cx="604468" cy="5855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9" idx="2"/>
            <a:endCxn id="48" idx="1"/>
          </p:cNvCxnSpPr>
          <p:nvPr/>
        </p:nvCxnSpPr>
        <p:spPr>
          <a:xfrm rot="16200000" flipH="1">
            <a:off x="1257198" y="2541308"/>
            <a:ext cx="2045030" cy="64985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32" idx="1"/>
            <a:endCxn id="48" idx="3"/>
          </p:cNvCxnSpPr>
          <p:nvPr/>
        </p:nvCxnSpPr>
        <p:spPr>
          <a:xfrm rot="10800000" flipV="1">
            <a:off x="3900044" y="1966835"/>
            <a:ext cx="1052957" cy="192191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2576068" y="4953000"/>
            <a:ext cx="1295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#footer</a:t>
            </a:r>
            <a:endParaRPr lang="en-US" dirty="0"/>
          </a:p>
        </p:txBody>
      </p:sp>
      <p:cxnSp>
        <p:nvCxnSpPr>
          <p:cNvPr id="113" name="Elbow Connector 112"/>
          <p:cNvCxnSpPr>
            <a:stCxn id="109" idx="1"/>
            <a:endCxn id="29" idx="2"/>
          </p:cNvCxnSpPr>
          <p:nvPr/>
        </p:nvCxnSpPr>
        <p:spPr>
          <a:xfrm rot="10800000">
            <a:off x="1954784" y="1843723"/>
            <a:ext cx="621284" cy="33404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2" idx="2"/>
            <a:endCxn id="31" idx="1"/>
          </p:cNvCxnSpPr>
          <p:nvPr/>
        </p:nvCxnSpPr>
        <p:spPr>
          <a:xfrm rot="16200000" flipH="1">
            <a:off x="5633288" y="2203499"/>
            <a:ext cx="668249" cy="6572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53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762000" y="2667000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trader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81800" y="671728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exchange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07347" y="1676400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funds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096000" y="3048000"/>
            <a:ext cx="2057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  <a:r>
              <a:rPr lang="en-US" dirty="0" smtClean="0"/>
              <a:t>rder_book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930769" y="2204694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867400" y="5489831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trades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029200" y="1524000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socket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505200" y="457527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352800" y="4184324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715000" y="4191000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62000" y="440575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75398" y="4093051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684773" y="5258678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24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80</TotalTime>
  <Words>52</Words>
  <Application>Microsoft Office PowerPoint</Application>
  <PresentationFormat>On-screen Show (4:3)</PresentationFormat>
  <Paragraphs>46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Executive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james</cp:lastModifiedBy>
  <cp:revision>8</cp:revision>
  <dcterms:created xsi:type="dcterms:W3CDTF">2006-08-16T00:00:00Z</dcterms:created>
  <dcterms:modified xsi:type="dcterms:W3CDTF">2015-08-06T20:24:40Z</dcterms:modified>
</cp:coreProperties>
</file>