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712" y="-3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" y="13716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Clinic ops Create Claim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Claim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" y="25908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Claim Batch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548640" y="39624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 Batch to Emdeon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48640" y="53340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 Claims to Payer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48640" y="67056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Receives </a:t>
            </a:r>
            <a:r>
              <a:rPr lang="en-US" sz="1000" dirty="0" smtClean="0"/>
              <a:t>Claims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48640" y="8077200"/>
            <a:ext cx="1695242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Adjudicates </a:t>
            </a:r>
            <a:r>
              <a:rPr lang="en-US" sz="1000" dirty="0" smtClean="0"/>
              <a:t>Claims</a:t>
            </a:r>
            <a:endParaRPr lang="en-US" sz="1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2769555" y="25908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6" name="Elbow Connector 15"/>
          <p:cNvCxnSpPr>
            <a:stCxn id="6" idx="3"/>
            <a:endCxn id="14" idx="1"/>
          </p:cNvCxnSpPr>
          <p:nvPr/>
        </p:nvCxnSpPr>
        <p:spPr>
          <a:xfrm>
            <a:off x="2243882" y="2752837"/>
            <a:ext cx="525673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1092" y="23622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Rejected Claims</a:t>
            </a:r>
            <a:endParaRPr lang="en-US" sz="1000" dirty="0"/>
          </a:p>
        </p:txBody>
      </p:sp>
      <p:cxnSp>
        <p:nvCxnSpPr>
          <p:cNvPr id="25" name="Elbow Connector 24"/>
          <p:cNvCxnSpPr>
            <a:stCxn id="14" idx="3"/>
            <a:endCxn id="23" idx="1"/>
          </p:cNvCxnSpPr>
          <p:nvPr/>
        </p:nvCxnSpPr>
        <p:spPr>
          <a:xfrm flipV="1">
            <a:off x="3268092" y="2524237"/>
            <a:ext cx="1143000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3"/>
            <a:endCxn id="65" idx="1"/>
          </p:cNvCxnSpPr>
          <p:nvPr/>
        </p:nvCxnSpPr>
        <p:spPr>
          <a:xfrm>
            <a:off x="3268092" y="2754133"/>
            <a:ext cx="1143000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777434" y="39624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" name="Elbow Connector 29"/>
          <p:cNvCxnSpPr>
            <a:stCxn id="7" idx="3"/>
            <a:endCxn id="28" idx="1"/>
          </p:cNvCxnSpPr>
          <p:nvPr/>
        </p:nvCxnSpPr>
        <p:spPr>
          <a:xfrm>
            <a:off x="2243882" y="4124437"/>
            <a:ext cx="533552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11092" y="37338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Batches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28" idx="3"/>
            <a:endCxn id="31" idx="1"/>
          </p:cNvCxnSpPr>
          <p:nvPr/>
        </p:nvCxnSpPr>
        <p:spPr>
          <a:xfrm flipV="1">
            <a:off x="3275971" y="3895837"/>
            <a:ext cx="1135121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3"/>
            <a:endCxn id="66" idx="1"/>
          </p:cNvCxnSpPr>
          <p:nvPr/>
        </p:nvCxnSpPr>
        <p:spPr>
          <a:xfrm>
            <a:off x="3275971" y="4125733"/>
            <a:ext cx="1128463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2728977" y="53340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8" name="Elbow Connector 37"/>
          <p:cNvCxnSpPr>
            <a:stCxn id="8" idx="3"/>
            <a:endCxn id="36" idx="1"/>
          </p:cNvCxnSpPr>
          <p:nvPr/>
        </p:nvCxnSpPr>
        <p:spPr>
          <a:xfrm>
            <a:off x="2243882" y="5496037"/>
            <a:ext cx="485095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34892" y="51054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Rejected Claims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36" idx="3"/>
            <a:endCxn id="39" idx="1"/>
          </p:cNvCxnSpPr>
          <p:nvPr/>
        </p:nvCxnSpPr>
        <p:spPr>
          <a:xfrm flipV="1">
            <a:off x="3227514" y="5267437"/>
            <a:ext cx="1107378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67" idx="1"/>
          </p:cNvCxnSpPr>
          <p:nvPr/>
        </p:nvCxnSpPr>
        <p:spPr>
          <a:xfrm>
            <a:off x="3227514" y="5497333"/>
            <a:ext cx="1107378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2755331" y="6705600"/>
            <a:ext cx="498537" cy="3266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Elbow Connector 45"/>
          <p:cNvCxnSpPr>
            <a:stCxn id="9" idx="3"/>
            <a:endCxn id="44" idx="1"/>
          </p:cNvCxnSpPr>
          <p:nvPr/>
        </p:nvCxnSpPr>
        <p:spPr>
          <a:xfrm>
            <a:off x="2243882" y="6867637"/>
            <a:ext cx="511449" cy="1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34892" y="6477000"/>
            <a:ext cx="1837308" cy="32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Rejected Claims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4" idx="3"/>
            <a:endCxn id="47" idx="1"/>
          </p:cNvCxnSpPr>
          <p:nvPr/>
        </p:nvCxnSpPr>
        <p:spPr>
          <a:xfrm flipV="1">
            <a:off x="3253868" y="6639037"/>
            <a:ext cx="1081024" cy="229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4" idx="3"/>
            <a:endCxn id="68" idx="1"/>
          </p:cNvCxnSpPr>
          <p:nvPr/>
        </p:nvCxnSpPr>
        <p:spPr>
          <a:xfrm>
            <a:off x="3253868" y="6868933"/>
            <a:ext cx="1081024" cy="2842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88225" y="8077200"/>
            <a:ext cx="1602975" cy="3240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EOB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4411092" y="28763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Axium Accepted Claims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4404434" y="42479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Accepted Batches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4334892" y="56195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Emdeon Forwarded Claims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4334892" y="6991126"/>
            <a:ext cx="1837308" cy="324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Payer Accepted Claims</a:t>
            </a:r>
            <a:endParaRPr lang="en-US" sz="1000" dirty="0"/>
          </a:p>
        </p:txBody>
      </p:sp>
      <p:cxnSp>
        <p:nvCxnSpPr>
          <p:cNvPr id="186" name="Straight Arrow Connector 185"/>
          <p:cNvCxnSpPr>
            <a:stCxn id="10" idx="3"/>
            <a:endCxn id="52" idx="1"/>
          </p:cNvCxnSpPr>
          <p:nvPr/>
        </p:nvCxnSpPr>
        <p:spPr>
          <a:xfrm>
            <a:off x="2243882" y="8239237"/>
            <a:ext cx="19443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5" idx="2"/>
            <a:endCxn id="7" idx="0"/>
          </p:cNvCxnSpPr>
          <p:nvPr/>
        </p:nvCxnSpPr>
        <p:spPr>
          <a:xfrm rot="5400000">
            <a:off x="2982004" y="1614658"/>
            <a:ext cx="762000" cy="3933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66" idx="2"/>
            <a:endCxn id="8" idx="0"/>
          </p:cNvCxnSpPr>
          <p:nvPr/>
        </p:nvCxnSpPr>
        <p:spPr>
          <a:xfrm rot="5400000">
            <a:off x="2978675" y="2989587"/>
            <a:ext cx="762000" cy="39268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67" idx="2"/>
            <a:endCxn id="9" idx="0"/>
          </p:cNvCxnSpPr>
          <p:nvPr/>
        </p:nvCxnSpPr>
        <p:spPr>
          <a:xfrm rot="5400000">
            <a:off x="2943904" y="4395958"/>
            <a:ext cx="762000" cy="38572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68" idx="2"/>
            <a:endCxn id="10" idx="0"/>
          </p:cNvCxnSpPr>
          <p:nvPr/>
        </p:nvCxnSpPr>
        <p:spPr>
          <a:xfrm rot="5400000">
            <a:off x="2943904" y="5767558"/>
            <a:ext cx="762000" cy="38572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6" idx="0"/>
          </p:cNvCxnSpPr>
          <p:nvPr/>
        </p:nvCxnSpPr>
        <p:spPr>
          <a:xfrm>
            <a:off x="1396261" y="1695674"/>
            <a:ext cx="0" cy="895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8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Claim Batch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 Batch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</a:t>
            </a:r>
            <a:r>
              <a:rPr lang="en-US" dirty="0"/>
              <a:t>W</a:t>
            </a:r>
            <a:r>
              <a:rPr lang="en-US" dirty="0" smtClean="0"/>
              <a:t>indow</a:t>
            </a:r>
          </a:p>
          <a:p>
            <a:pPr algn="ctr"/>
            <a:r>
              <a:rPr lang="en-US" dirty="0" smtClean="0"/>
              <a:t>RED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Batch to Emdeon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4864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Acknowledgement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63246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Human Readable 997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82672" y="71628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Human Readable 999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2672" y="80010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File Status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Claims to Payer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File Summary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Batch &amp; Claim Level Rejection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Payer Receives </a:t>
            </a:r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638800"/>
            <a:ext cx="1937128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Claim Status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7010400"/>
            <a:ext cx="1937128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Special Handling / Unprocessed Claims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Payer Adjudicates </a:t>
            </a:r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Denied Work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EOB 835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175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13</cp:revision>
  <cp:lastPrinted>2015-01-28T15:42:00Z</cp:lastPrinted>
  <dcterms:created xsi:type="dcterms:W3CDTF">2015-01-28T14:26:29Z</dcterms:created>
  <dcterms:modified xsi:type="dcterms:W3CDTF">2015-01-28T18:21:31Z</dcterms:modified>
</cp:coreProperties>
</file>