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6AED-7247-47EE-A2E7-2E789E654EB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471-996E-4F05-9395-59D201CEA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6AED-7247-47EE-A2E7-2E789E654EB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471-996E-4F05-9395-59D201CEA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1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6AED-7247-47EE-A2E7-2E789E654EB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471-996E-4F05-9395-59D201CEA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6AED-7247-47EE-A2E7-2E789E654EB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471-996E-4F05-9395-59D201CEA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5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6AED-7247-47EE-A2E7-2E789E654EB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471-996E-4F05-9395-59D201CEA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0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6AED-7247-47EE-A2E7-2E789E654EB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471-996E-4F05-9395-59D201CEA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6AED-7247-47EE-A2E7-2E789E654EB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471-996E-4F05-9395-59D201CEA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3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6AED-7247-47EE-A2E7-2E789E654EB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471-996E-4F05-9395-59D201CEA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2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6AED-7247-47EE-A2E7-2E789E654EB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471-996E-4F05-9395-59D201CEA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6AED-7247-47EE-A2E7-2E789E654EB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471-996E-4F05-9395-59D201CEA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4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6AED-7247-47EE-A2E7-2E789E654EB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471-996E-4F05-9395-59D201CEA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1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A6AED-7247-47EE-A2E7-2E789E654EB4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66471-996E-4F05-9395-59D201CEA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3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1000" y="381000"/>
            <a:ext cx="1371600" cy="5334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Axium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57400" y="1828800"/>
            <a:ext cx="13716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 Batch</a:t>
            </a:r>
            <a:endParaRPr lang="en-US" dirty="0"/>
          </a:p>
        </p:txBody>
      </p:sp>
      <p:cxnSp>
        <p:nvCxnSpPr>
          <p:cNvPr id="3" name="Elbow Connector 2"/>
          <p:cNvCxnSpPr>
            <a:stCxn id="8" idx="2"/>
            <a:endCxn id="16" idx="1"/>
          </p:cNvCxnSpPr>
          <p:nvPr/>
        </p:nvCxnSpPr>
        <p:spPr>
          <a:xfrm rot="16200000" flipH="1">
            <a:off x="971550" y="1009650"/>
            <a:ext cx="1181100" cy="990600"/>
          </a:xfrm>
          <a:prstGeom prst="bentConnector2">
            <a:avLst/>
          </a:prstGeom>
          <a:ln w="50800"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5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NYU College of Dentistry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1</cp:revision>
  <dcterms:created xsi:type="dcterms:W3CDTF">2015-01-29T20:00:08Z</dcterms:created>
  <dcterms:modified xsi:type="dcterms:W3CDTF">2015-01-29T20:01:01Z</dcterms:modified>
</cp:coreProperties>
</file>