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4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587A-B933-4B91-928F-8193F7FC677D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6037-AD8F-442C-84C1-E9FCECE7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1371600" cy="533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</cp:revision>
  <dcterms:created xsi:type="dcterms:W3CDTF">2015-01-29T20:02:50Z</dcterms:created>
  <dcterms:modified xsi:type="dcterms:W3CDTF">2015-01-29T20:03:10Z</dcterms:modified>
</cp:coreProperties>
</file>