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3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6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2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4B36-6241-4F51-9809-390876D1CC1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5235-24B5-4CF4-AF3A-A385FADE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3618345"/>
            <a:ext cx="1371600" cy="533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Warehouse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2286000"/>
            <a:ext cx="1371600" cy="533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1447800"/>
            <a:ext cx="1371600" cy="533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1447800"/>
            <a:ext cx="1371600" cy="533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2286000"/>
            <a:ext cx="1371600" cy="533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5943600"/>
            <a:ext cx="1371600" cy="533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2819400"/>
            <a:ext cx="685800" cy="685800"/>
          </a:xfrm>
          <a:prstGeom prst="straightConnector1">
            <a:avLst/>
          </a:prstGeom>
          <a:ln w="69850">
            <a:tailEnd type="triangle" w="lg" len="lg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2286000"/>
            <a:ext cx="302491" cy="838200"/>
          </a:xfrm>
          <a:prstGeom prst="straightConnector1">
            <a:avLst/>
          </a:prstGeom>
          <a:ln w="69850">
            <a:tailEnd type="triangle" w="lg" len="lg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29200" y="2438400"/>
            <a:ext cx="457200" cy="723900"/>
          </a:xfrm>
          <a:prstGeom prst="straightConnector1">
            <a:avLst/>
          </a:prstGeom>
          <a:ln w="69850">
            <a:tailEnd type="triangle" w="lg" len="lg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91200" y="2971800"/>
            <a:ext cx="1219200" cy="646545"/>
          </a:xfrm>
          <a:prstGeom prst="straightConnector1">
            <a:avLst/>
          </a:prstGeom>
          <a:ln w="69850">
            <a:tailEnd type="triangle" w="lg" len="lg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4572000"/>
            <a:ext cx="0" cy="990600"/>
          </a:xfrm>
          <a:prstGeom prst="straightConnector1">
            <a:avLst/>
          </a:prstGeom>
          <a:ln w="69850">
            <a:tailEnd type="triangle" w="lg" len="lg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304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Claim Cycle Data Flows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5</cp:revision>
  <dcterms:created xsi:type="dcterms:W3CDTF">2015-01-29T18:51:46Z</dcterms:created>
  <dcterms:modified xsi:type="dcterms:W3CDTF">2015-01-29T20:03:17Z</dcterms:modified>
</cp:coreProperties>
</file>