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8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8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4BB1-036F-4DEF-ADA0-1D09C7CE7C08}" type="datetimeFigureOut">
              <a:rPr lang="en-US" smtClean="0"/>
              <a:t>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40B2-03F9-45ED-9E79-1F94D0CE8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52400"/>
            <a:ext cx="1371600" cy="5334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</cp:revision>
  <dcterms:created xsi:type="dcterms:W3CDTF">2015-01-29T20:02:11Z</dcterms:created>
  <dcterms:modified xsi:type="dcterms:W3CDTF">2015-01-29T20:02:44Z</dcterms:modified>
</cp:coreProperties>
</file>