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570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0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2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03200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Claim Batch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67840" y="1524000"/>
            <a:ext cx="326136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Work Flow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57200" y="56388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Accepted Report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7200" y="70104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Report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51364" y="2895600"/>
            <a:ext cx="326136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Work Flow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082672" y="56388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Axium Batch 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648200"/>
            <a:ext cx="19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1000" y="4659868"/>
            <a:ext cx="19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82672" y="7010400"/>
            <a:ext cx="1937128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</a:t>
            </a:r>
            <a:r>
              <a:rPr lang="en-US" dirty="0"/>
              <a:t>W</a:t>
            </a:r>
            <a:r>
              <a:rPr lang="en-US" dirty="0" smtClean="0"/>
              <a:t>indow</a:t>
            </a:r>
          </a:p>
          <a:p>
            <a:pPr algn="ctr"/>
            <a:r>
              <a:rPr lang="en-US" dirty="0" smtClean="0"/>
              <a:t>RED </a:t>
            </a:r>
            <a:r>
              <a:rPr lang="en-US" dirty="0"/>
              <a:t>C</a:t>
            </a:r>
            <a:r>
              <a:rPr lang="en-US" dirty="0" smtClean="0"/>
              <a:t>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15</cp:revision>
  <cp:lastPrinted>2015-01-28T15:42:00Z</cp:lastPrinted>
  <dcterms:created xsi:type="dcterms:W3CDTF">2015-01-28T14:26:29Z</dcterms:created>
  <dcterms:modified xsi:type="dcterms:W3CDTF">2015-01-29T19:51:16Z</dcterms:modified>
</cp:coreProperties>
</file>