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7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r>
              <a:rPr lang="en-US" dirty="0" smtClean="0"/>
              <a:t> </a:t>
            </a:r>
            <a:r>
              <a:rPr lang="en-US" dirty="0" smtClean="0"/>
              <a:t>Claims to Payer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File Summary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Batch &amp; Claim Level Rejection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15</cp:revision>
  <cp:lastPrinted>2015-01-28T15:42:00Z</cp:lastPrinted>
  <dcterms:created xsi:type="dcterms:W3CDTF">2015-01-28T14:26:29Z</dcterms:created>
  <dcterms:modified xsi:type="dcterms:W3CDTF">2015-01-29T19:52:05Z</dcterms:modified>
</cp:coreProperties>
</file>