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144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570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Payer Receives Claims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7840" y="15240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7200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70104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1364" y="28956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82672" y="5638800"/>
            <a:ext cx="1937128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Claim Status Report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8200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659868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2672" y="7010400"/>
            <a:ext cx="1937128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Special Handling / Unprocessed Claims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15</cp:revision>
  <cp:lastPrinted>2015-01-28T15:42:00Z</cp:lastPrinted>
  <dcterms:created xsi:type="dcterms:W3CDTF">2015-01-28T14:26:29Z</dcterms:created>
  <dcterms:modified xsi:type="dcterms:W3CDTF">2015-01-29T19:54:07Z</dcterms:modified>
</cp:coreProperties>
</file>