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570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2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321B-D115-4BBE-AA94-80F2713581F2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A9B25-06FB-48B7-842F-C7F54DCD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03200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 Batch to Emdeon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67840" y="15240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Work Flow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57200" y="56388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Accepted Report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" y="7010400"/>
            <a:ext cx="1937128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Report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51364" y="2895600"/>
            <a:ext cx="326136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Work Flow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082672" y="54864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Acknowledgement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648200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4659868"/>
            <a:ext cx="19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2672" y="63246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Human Readable 997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82672" y="71628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Human Readable 999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2672" y="8001000"/>
            <a:ext cx="1937128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Emdeon File Status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4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15</cp:revision>
  <cp:lastPrinted>2015-01-28T15:42:00Z</cp:lastPrinted>
  <dcterms:created xsi:type="dcterms:W3CDTF">2015-01-28T14:26:29Z</dcterms:created>
  <dcterms:modified xsi:type="dcterms:W3CDTF">2015-01-29T19:54:53Z</dcterms:modified>
</cp:coreProperties>
</file>