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8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9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9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B946-7D7C-4593-B4D7-13CE3B04F8E9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11D9-C8CB-4024-A6C3-96DBE32C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44900" y="129309"/>
            <a:ext cx="1270000" cy="5334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67400" y="5105400"/>
            <a:ext cx="21336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Handling /</a:t>
            </a:r>
          </a:p>
          <a:p>
            <a:pPr algn="ctr"/>
            <a:r>
              <a:rPr lang="en-US" dirty="0" smtClean="0"/>
              <a:t>Unprocessed Claims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5800" y="1066800"/>
            <a:ext cx="2133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Acknowledgement</a:t>
            </a:r>
          </a:p>
          <a:p>
            <a:pPr algn="ctr"/>
            <a:r>
              <a:rPr lang="en-US" dirty="0" smtClean="0"/>
              <a:t>of receipt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5800" y="5791200"/>
            <a:ext cx="2133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Service Alert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67400" y="2819400"/>
            <a:ext cx="2133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&amp; Claim Level Rejection Report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85800" y="4648200"/>
            <a:ext cx="2133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Status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867400" y="1676400"/>
            <a:ext cx="2133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Summary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867400" y="3962400"/>
            <a:ext cx="2133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Claim Status Report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5800" y="3352800"/>
            <a:ext cx="2133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</a:t>
            </a:r>
          </a:p>
          <a:p>
            <a:pPr algn="ctr"/>
            <a:r>
              <a:rPr lang="en-US" dirty="0" smtClean="0"/>
              <a:t>Readable </a:t>
            </a:r>
            <a:r>
              <a:rPr lang="en-US" dirty="0" smtClean="0"/>
              <a:t>999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5800" y="2209800"/>
            <a:ext cx="2133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</a:t>
            </a:r>
            <a:endParaRPr lang="en-US" dirty="0" smtClean="0"/>
          </a:p>
          <a:p>
            <a:pPr algn="ctr"/>
            <a:r>
              <a:rPr lang="en-US" dirty="0" smtClean="0"/>
              <a:t>Readable 997</a:t>
            </a:r>
          </a:p>
        </p:txBody>
      </p:sp>
      <p:cxnSp>
        <p:nvCxnSpPr>
          <p:cNvPr id="34" name="Elbow Connector 33"/>
          <p:cNvCxnSpPr>
            <a:stCxn id="7" idx="2"/>
            <a:endCxn id="26" idx="3"/>
          </p:cNvCxnSpPr>
          <p:nvPr/>
        </p:nvCxnSpPr>
        <p:spPr>
          <a:xfrm rot="5400000">
            <a:off x="3157105" y="325004"/>
            <a:ext cx="785091" cy="1460500"/>
          </a:xfrm>
          <a:prstGeom prst="bentConnector2">
            <a:avLst/>
          </a:prstGeom>
          <a:ln w="50800"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2"/>
            <a:endCxn id="33" idx="3"/>
          </p:cNvCxnSpPr>
          <p:nvPr/>
        </p:nvCxnSpPr>
        <p:spPr>
          <a:xfrm rot="5400000">
            <a:off x="2585605" y="896504"/>
            <a:ext cx="1928091" cy="1460500"/>
          </a:xfrm>
          <a:prstGeom prst="bentConnector2">
            <a:avLst/>
          </a:prstGeom>
          <a:ln w="50800"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32" idx="3"/>
          </p:cNvCxnSpPr>
          <p:nvPr/>
        </p:nvCxnSpPr>
        <p:spPr>
          <a:xfrm rot="5400000">
            <a:off x="2014105" y="1468004"/>
            <a:ext cx="3071091" cy="1460500"/>
          </a:xfrm>
          <a:prstGeom prst="bentConnector2">
            <a:avLst/>
          </a:prstGeom>
          <a:ln w="50800"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2"/>
            <a:endCxn id="29" idx="3"/>
          </p:cNvCxnSpPr>
          <p:nvPr/>
        </p:nvCxnSpPr>
        <p:spPr>
          <a:xfrm rot="5400000">
            <a:off x="1366405" y="2115704"/>
            <a:ext cx="4366491" cy="1460500"/>
          </a:xfrm>
          <a:prstGeom prst="bentConnector2">
            <a:avLst/>
          </a:prstGeom>
          <a:ln w="50800"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7" idx="2"/>
            <a:endCxn id="30" idx="1"/>
          </p:cNvCxnSpPr>
          <p:nvPr/>
        </p:nvCxnSpPr>
        <p:spPr>
          <a:xfrm rot="16200000" flipH="1">
            <a:off x="4376305" y="566304"/>
            <a:ext cx="1394691" cy="1587500"/>
          </a:xfrm>
          <a:prstGeom prst="bentConnector2">
            <a:avLst/>
          </a:prstGeom>
          <a:ln w="50800"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7" idx="2"/>
            <a:endCxn id="28" idx="1"/>
          </p:cNvCxnSpPr>
          <p:nvPr/>
        </p:nvCxnSpPr>
        <p:spPr>
          <a:xfrm rot="16200000" flipH="1">
            <a:off x="3804805" y="1137804"/>
            <a:ext cx="2537691" cy="1587500"/>
          </a:xfrm>
          <a:prstGeom prst="bentConnector2">
            <a:avLst/>
          </a:prstGeom>
          <a:ln w="50800"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2"/>
            <a:endCxn id="31" idx="1"/>
          </p:cNvCxnSpPr>
          <p:nvPr/>
        </p:nvCxnSpPr>
        <p:spPr>
          <a:xfrm rot="16200000" flipH="1">
            <a:off x="3233305" y="1709304"/>
            <a:ext cx="3680691" cy="1587500"/>
          </a:xfrm>
          <a:prstGeom prst="bentConnector2">
            <a:avLst/>
          </a:prstGeom>
          <a:ln w="50800"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7" idx="2"/>
            <a:endCxn id="16" idx="1"/>
          </p:cNvCxnSpPr>
          <p:nvPr/>
        </p:nvCxnSpPr>
        <p:spPr>
          <a:xfrm rot="16200000" flipH="1">
            <a:off x="2585605" y="2357004"/>
            <a:ext cx="4976091" cy="1587500"/>
          </a:xfrm>
          <a:prstGeom prst="bentConnector2">
            <a:avLst/>
          </a:prstGeom>
          <a:ln w="50800"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" idx="2"/>
            <a:endCxn id="27" idx="3"/>
          </p:cNvCxnSpPr>
          <p:nvPr/>
        </p:nvCxnSpPr>
        <p:spPr>
          <a:xfrm rot="5400000">
            <a:off x="794905" y="2687204"/>
            <a:ext cx="5509491" cy="1460500"/>
          </a:xfrm>
          <a:prstGeom prst="bentConnector2">
            <a:avLst/>
          </a:prstGeom>
          <a:ln w="50800">
            <a:tailEnd type="arrow"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6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2</cp:revision>
  <dcterms:created xsi:type="dcterms:W3CDTF">2015-01-29T20:01:13Z</dcterms:created>
  <dcterms:modified xsi:type="dcterms:W3CDTF">2015-01-29T20:24:59Z</dcterms:modified>
</cp:coreProperties>
</file>