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2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4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0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0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2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152400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Claim Batch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357120" y="1143000"/>
            <a:ext cx="434848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Work Flow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9600" y="4229100"/>
            <a:ext cx="2582837" cy="342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Accepted Report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09600" y="5257800"/>
            <a:ext cx="2582837" cy="342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 Report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335152" y="2171700"/>
            <a:ext cx="434848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 Work Flow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443563" y="4229100"/>
            <a:ext cx="2582837" cy="342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Axium Batch File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3486150"/>
            <a:ext cx="258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88000" y="3494901"/>
            <a:ext cx="258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443563" y="5257800"/>
            <a:ext cx="2582837" cy="514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 </a:t>
            </a:r>
            <a:r>
              <a:rPr lang="en-US" dirty="0"/>
              <a:t>W</a:t>
            </a:r>
            <a:r>
              <a:rPr lang="en-US" dirty="0" smtClean="0"/>
              <a:t>indow</a:t>
            </a:r>
          </a:p>
          <a:p>
            <a:pPr algn="ctr"/>
            <a:r>
              <a:rPr lang="en-US" dirty="0" smtClean="0"/>
              <a:t>RED </a:t>
            </a:r>
            <a:r>
              <a:rPr lang="en-US" dirty="0"/>
              <a:t>C</a:t>
            </a:r>
            <a:r>
              <a:rPr lang="en-US" dirty="0" smtClean="0"/>
              <a:t>laims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NYU College of Dentistry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17</cp:revision>
  <cp:lastPrinted>2015-01-28T15:42:00Z</cp:lastPrinted>
  <dcterms:created xsi:type="dcterms:W3CDTF">2015-01-28T14:26:29Z</dcterms:created>
  <dcterms:modified xsi:type="dcterms:W3CDTF">2015-01-29T20:27:22Z</dcterms:modified>
</cp:coreProperties>
</file>