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56" y="-4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2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4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6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83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5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3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0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0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2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7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7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152400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Forward Claims to Payer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357120" y="1143000"/>
            <a:ext cx="4348480" cy="3429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Work Flow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09600" y="4229100"/>
            <a:ext cx="2582837" cy="4191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Forwarded Report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09600" y="5257800"/>
            <a:ext cx="2582837" cy="4191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Rejected Report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335152" y="2171700"/>
            <a:ext cx="4348480" cy="3429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Rejected Work Flow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5443563" y="4229100"/>
            <a:ext cx="2582837" cy="571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</a:t>
            </a:r>
            <a:r>
              <a:rPr lang="en-US" dirty="0" smtClean="0"/>
              <a:t>Summary Report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3486150"/>
            <a:ext cx="258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588000" y="3494901"/>
            <a:ext cx="258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5443563" y="5257800"/>
            <a:ext cx="2582837" cy="838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Batch </a:t>
            </a:r>
            <a:r>
              <a:rPr lang="en-US" dirty="0" smtClean="0"/>
              <a:t>&amp; Claim Level Rejection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45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26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NYU College of Dentistry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james</cp:lastModifiedBy>
  <cp:revision>17</cp:revision>
  <cp:lastPrinted>2015-01-28T15:42:00Z</cp:lastPrinted>
  <dcterms:created xsi:type="dcterms:W3CDTF">2015-01-28T14:26:29Z</dcterms:created>
  <dcterms:modified xsi:type="dcterms:W3CDTF">2015-01-29T20:23:47Z</dcterms:modified>
</cp:coreProperties>
</file>