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654" y="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2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0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0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2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152400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Payer Adjudicates Claims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357120" y="1143000"/>
            <a:ext cx="4348480" cy="342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Work Flow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9600" y="4229100"/>
            <a:ext cx="2582837" cy="342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Paid Report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9600" y="5257800"/>
            <a:ext cx="2582837" cy="342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Denied Report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335152" y="2171700"/>
            <a:ext cx="4348480" cy="342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Denied Work Flow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3486150"/>
            <a:ext cx="258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88000" y="3494901"/>
            <a:ext cx="258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443563" y="4229100"/>
            <a:ext cx="2582837" cy="342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EOB 835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4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NYU College of Dentistry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16</cp:revision>
  <cp:lastPrinted>2015-01-28T15:42:00Z</cp:lastPrinted>
  <dcterms:created xsi:type="dcterms:W3CDTF">2015-01-28T14:26:29Z</dcterms:created>
  <dcterms:modified xsi:type="dcterms:W3CDTF">2015-01-29T20:24:50Z</dcterms:modified>
</cp:coreProperties>
</file>