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</p:sldIdLst>
  <p:sldSz cx="9144000" cy="6858000" type="screen4x3"/>
  <p:notesSz cx="6954838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614" y="-3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1321B-D115-4BBE-AA94-80F2713581F2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A9B25-06FB-48B7-842F-C7F54DCD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124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1321B-D115-4BBE-AA94-80F2713581F2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A9B25-06FB-48B7-842F-C7F54DCD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647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1321B-D115-4BBE-AA94-80F2713581F2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A9B25-06FB-48B7-842F-C7F54DCD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465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1321B-D115-4BBE-AA94-80F2713581F2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A9B25-06FB-48B7-842F-C7F54DCD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683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1321B-D115-4BBE-AA94-80F2713581F2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A9B25-06FB-48B7-842F-C7F54DCD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558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1321B-D115-4BBE-AA94-80F2713581F2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A9B25-06FB-48B7-842F-C7F54DCD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937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1321B-D115-4BBE-AA94-80F2713581F2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A9B25-06FB-48B7-842F-C7F54DCD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006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1321B-D115-4BBE-AA94-80F2713581F2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A9B25-06FB-48B7-842F-C7F54DCD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601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1321B-D115-4BBE-AA94-80F2713581F2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A9B25-06FB-48B7-842F-C7F54DCD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301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1321B-D115-4BBE-AA94-80F2713581F2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A9B25-06FB-48B7-842F-C7F54DCD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321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1321B-D115-4BBE-AA94-80F2713581F2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A9B25-06FB-48B7-842F-C7F54DCD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579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41321B-D115-4BBE-AA94-80F2713581F2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5A9B25-06FB-48B7-842F-C7F54DCD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976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" y="152400"/>
            <a:ext cx="9143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Payer Receives Claims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2357120" y="1143000"/>
            <a:ext cx="4348480" cy="3429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 Work Flow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609600" y="4229100"/>
            <a:ext cx="2582837" cy="3429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Accepted Report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609600" y="5257800"/>
            <a:ext cx="2582837" cy="3429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Rejected Report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2335152" y="2171700"/>
            <a:ext cx="4348480" cy="3429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Rejected Work Flow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5443563" y="4229100"/>
            <a:ext cx="2582837" cy="6477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Claim </a:t>
            </a:r>
            <a:r>
              <a:rPr lang="en-US" dirty="0" smtClean="0"/>
              <a:t>Status Report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14400" y="3486150"/>
            <a:ext cx="2582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Reports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5588000" y="3494901"/>
            <a:ext cx="2582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Sources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5443563" y="5257800"/>
            <a:ext cx="2582837" cy="10668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Special </a:t>
            </a:r>
            <a:r>
              <a:rPr lang="en-US" dirty="0" smtClean="0"/>
              <a:t>Handling / Unprocessed Claims Report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845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25</Words>
  <Application>Microsoft Office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NYU College of Dentistry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</dc:creator>
  <cp:lastModifiedBy>james</cp:lastModifiedBy>
  <cp:revision>16</cp:revision>
  <cp:lastPrinted>2015-01-28T15:42:00Z</cp:lastPrinted>
  <dcterms:created xsi:type="dcterms:W3CDTF">2015-01-28T14:26:29Z</dcterms:created>
  <dcterms:modified xsi:type="dcterms:W3CDTF">2015-01-29T20:24:32Z</dcterms:modified>
</cp:coreProperties>
</file>