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7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52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Claim 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1" y="1085850"/>
            <a:ext cx="1783079" cy="243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Claim Batch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731521" y="2305050"/>
            <a:ext cx="1783079" cy="243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 Batch to Emdeon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731521" y="3581400"/>
            <a:ext cx="1783079" cy="243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Forward Claims to Payer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31521" y="4876800"/>
            <a:ext cx="1783079" cy="243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Receives Claims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31521" y="6057900"/>
            <a:ext cx="1783079" cy="243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Adjudicates Claims</a:t>
            </a:r>
            <a:endParaRPr lang="en-US" sz="1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3692741" y="1085850"/>
            <a:ext cx="476163" cy="24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6" name="Elbow Connector 15"/>
          <p:cNvCxnSpPr>
            <a:stCxn id="6" idx="3"/>
            <a:endCxn id="14" idx="1"/>
          </p:cNvCxnSpPr>
          <p:nvPr/>
        </p:nvCxnSpPr>
        <p:spPr>
          <a:xfrm>
            <a:off x="2514600" y="1207378"/>
            <a:ext cx="1178141" cy="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79856" y="914400"/>
            <a:ext cx="1941745" cy="243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Axium Rejected Claims</a:t>
            </a:r>
            <a:endParaRPr lang="en-US" sz="1000" dirty="0"/>
          </a:p>
        </p:txBody>
      </p:sp>
      <p:cxnSp>
        <p:nvCxnSpPr>
          <p:cNvPr id="25" name="Elbow Connector 24"/>
          <p:cNvCxnSpPr>
            <a:stCxn id="14" idx="0"/>
            <a:endCxn id="23" idx="1"/>
          </p:cNvCxnSpPr>
          <p:nvPr/>
        </p:nvCxnSpPr>
        <p:spPr>
          <a:xfrm rot="5400000" flipH="1" flipV="1">
            <a:off x="4830378" y="136373"/>
            <a:ext cx="49922" cy="1849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2"/>
            <a:endCxn id="65" idx="1"/>
          </p:cNvCxnSpPr>
          <p:nvPr/>
        </p:nvCxnSpPr>
        <p:spPr>
          <a:xfrm rot="16200000" flipH="1">
            <a:off x="4810003" y="451669"/>
            <a:ext cx="90672" cy="1849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3703246" y="2305050"/>
            <a:ext cx="476163" cy="24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" name="Elbow Connector 29"/>
          <p:cNvCxnSpPr>
            <a:stCxn id="7" idx="3"/>
            <a:endCxn id="28" idx="1"/>
          </p:cNvCxnSpPr>
          <p:nvPr/>
        </p:nvCxnSpPr>
        <p:spPr>
          <a:xfrm>
            <a:off x="2514600" y="2426578"/>
            <a:ext cx="1188646" cy="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79856" y="2133600"/>
            <a:ext cx="1941745" cy="243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Rejected Batches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28" idx="0"/>
            <a:endCxn id="31" idx="1"/>
          </p:cNvCxnSpPr>
          <p:nvPr/>
        </p:nvCxnSpPr>
        <p:spPr>
          <a:xfrm rot="5400000" flipH="1" flipV="1">
            <a:off x="4835631" y="1360825"/>
            <a:ext cx="49922" cy="1838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2"/>
            <a:endCxn id="66" idx="1"/>
          </p:cNvCxnSpPr>
          <p:nvPr/>
        </p:nvCxnSpPr>
        <p:spPr>
          <a:xfrm rot="16200000" flipH="1">
            <a:off x="4810817" y="1680560"/>
            <a:ext cx="90672" cy="1829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638637" y="3581400"/>
            <a:ext cx="476163" cy="24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8" name="Elbow Connector 37"/>
          <p:cNvCxnSpPr>
            <a:stCxn id="8" idx="3"/>
            <a:endCxn id="36" idx="1"/>
          </p:cNvCxnSpPr>
          <p:nvPr/>
        </p:nvCxnSpPr>
        <p:spPr>
          <a:xfrm>
            <a:off x="2514600" y="3702928"/>
            <a:ext cx="1124037" cy="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9856" y="3409950"/>
            <a:ext cx="1941745" cy="243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Rejected Claims</a:t>
            </a:r>
            <a:endParaRPr lang="en-US" sz="1000" dirty="0"/>
          </a:p>
        </p:txBody>
      </p:sp>
      <p:cxnSp>
        <p:nvCxnSpPr>
          <p:cNvPr id="41" name="Elbow Connector 40"/>
          <p:cNvCxnSpPr>
            <a:stCxn id="36" idx="0"/>
            <a:endCxn id="39" idx="1"/>
          </p:cNvCxnSpPr>
          <p:nvPr/>
        </p:nvCxnSpPr>
        <p:spPr>
          <a:xfrm rot="5400000" flipH="1" flipV="1">
            <a:off x="4803326" y="2604871"/>
            <a:ext cx="49922" cy="190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2"/>
            <a:endCxn id="67" idx="1"/>
          </p:cNvCxnSpPr>
          <p:nvPr/>
        </p:nvCxnSpPr>
        <p:spPr>
          <a:xfrm rot="16200000" flipH="1">
            <a:off x="4782951" y="2920167"/>
            <a:ext cx="90672" cy="190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3673775" y="4876800"/>
            <a:ext cx="476163" cy="24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Elbow Connector 45"/>
          <p:cNvCxnSpPr>
            <a:stCxn id="9" idx="3"/>
            <a:endCxn id="44" idx="1"/>
          </p:cNvCxnSpPr>
          <p:nvPr/>
        </p:nvCxnSpPr>
        <p:spPr>
          <a:xfrm>
            <a:off x="2514600" y="4998328"/>
            <a:ext cx="1159175" cy="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79856" y="4705350"/>
            <a:ext cx="1941745" cy="243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Rejected Claims</a:t>
            </a:r>
            <a:endParaRPr lang="en-US" sz="1000" dirty="0"/>
          </a:p>
        </p:txBody>
      </p:sp>
      <p:cxnSp>
        <p:nvCxnSpPr>
          <p:cNvPr id="49" name="Elbow Connector 48"/>
          <p:cNvCxnSpPr>
            <a:stCxn id="44" idx="0"/>
            <a:endCxn id="47" idx="1"/>
          </p:cNvCxnSpPr>
          <p:nvPr/>
        </p:nvCxnSpPr>
        <p:spPr>
          <a:xfrm rot="5400000" flipH="1" flipV="1">
            <a:off x="4820895" y="3917840"/>
            <a:ext cx="49922" cy="1867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2"/>
            <a:endCxn id="68" idx="1"/>
          </p:cNvCxnSpPr>
          <p:nvPr/>
        </p:nvCxnSpPr>
        <p:spPr>
          <a:xfrm rot="16200000" flipH="1">
            <a:off x="4800520" y="4233136"/>
            <a:ext cx="90672" cy="1867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84301" y="6057900"/>
            <a:ext cx="2137300" cy="243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EOB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5779856" y="1299994"/>
            <a:ext cx="1941745" cy="243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Axium Accepted Claims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5770979" y="2519194"/>
            <a:ext cx="1941745" cy="243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Accepted Batches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5779856" y="3795544"/>
            <a:ext cx="1941745" cy="243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Forwarded Claims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5779856" y="5090944"/>
            <a:ext cx="1941745" cy="243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Accepted Claims</a:t>
            </a:r>
            <a:endParaRPr lang="en-US" sz="1000" dirty="0"/>
          </a:p>
        </p:txBody>
      </p:sp>
      <p:cxnSp>
        <p:nvCxnSpPr>
          <p:cNvPr id="186" name="Straight Arrow Connector 185"/>
          <p:cNvCxnSpPr>
            <a:stCxn id="10" idx="3"/>
            <a:endCxn id="52" idx="1"/>
          </p:cNvCxnSpPr>
          <p:nvPr/>
        </p:nvCxnSpPr>
        <p:spPr>
          <a:xfrm>
            <a:off x="2514600" y="6179428"/>
            <a:ext cx="3069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5" idx="2"/>
            <a:endCxn id="7" idx="0"/>
          </p:cNvCxnSpPr>
          <p:nvPr/>
        </p:nvCxnSpPr>
        <p:spPr>
          <a:xfrm rot="5400000">
            <a:off x="3805895" y="-639784"/>
            <a:ext cx="762000" cy="5127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66" idx="2"/>
            <a:endCxn id="8" idx="0"/>
          </p:cNvCxnSpPr>
          <p:nvPr/>
        </p:nvCxnSpPr>
        <p:spPr>
          <a:xfrm rot="5400000">
            <a:off x="3772882" y="612430"/>
            <a:ext cx="819150" cy="51187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67" idx="2"/>
            <a:endCxn id="9" idx="0"/>
          </p:cNvCxnSpPr>
          <p:nvPr/>
        </p:nvCxnSpPr>
        <p:spPr>
          <a:xfrm rot="5400000">
            <a:off x="3767795" y="1893866"/>
            <a:ext cx="838200" cy="5127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68" idx="2"/>
            <a:endCxn id="10" idx="0"/>
          </p:cNvCxnSpPr>
          <p:nvPr/>
        </p:nvCxnSpPr>
        <p:spPr>
          <a:xfrm rot="5400000">
            <a:off x="3824945" y="3132116"/>
            <a:ext cx="723900" cy="5127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16</cp:revision>
  <cp:lastPrinted>2015-01-28T15:42:00Z</cp:lastPrinted>
  <dcterms:created xsi:type="dcterms:W3CDTF">2015-01-28T14:26:29Z</dcterms:created>
  <dcterms:modified xsi:type="dcterms:W3CDTF">2015-01-29T20:14:18Z</dcterms:modified>
</cp:coreProperties>
</file>