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B20-D95D-BC44-BDBA-9C6D8CD3C98C}" type="datetimeFigureOut">
              <a:rPr lang="en-US" smtClean="0"/>
              <a:t>08/08/2020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7D2-B959-7845-B3BA-30C6BD19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6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B20-D95D-BC44-BDBA-9C6D8CD3C98C}" type="datetimeFigureOut">
              <a:rPr lang="en-US" smtClean="0"/>
              <a:t>08/08/2020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7D2-B959-7845-B3BA-30C6BD19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B20-D95D-BC44-BDBA-9C6D8CD3C98C}" type="datetimeFigureOut">
              <a:rPr lang="en-US" smtClean="0"/>
              <a:t>08/08/2020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7D2-B959-7845-B3BA-30C6BD19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B20-D95D-BC44-BDBA-9C6D8CD3C98C}" type="datetimeFigureOut">
              <a:rPr lang="en-US" smtClean="0"/>
              <a:t>08/08/2020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7D2-B959-7845-B3BA-30C6BD19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7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B20-D95D-BC44-BDBA-9C6D8CD3C98C}" type="datetimeFigureOut">
              <a:rPr lang="en-US" smtClean="0"/>
              <a:t>08/08/2020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7D2-B959-7845-B3BA-30C6BD19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1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B20-D95D-BC44-BDBA-9C6D8CD3C98C}" type="datetimeFigureOut">
              <a:rPr lang="en-US" smtClean="0"/>
              <a:t>08/08/2020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7D2-B959-7845-B3BA-30C6BD19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B20-D95D-BC44-BDBA-9C6D8CD3C98C}" type="datetimeFigureOut">
              <a:rPr lang="en-US" smtClean="0"/>
              <a:t>08/08/2020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7D2-B959-7845-B3BA-30C6BD19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B20-D95D-BC44-BDBA-9C6D8CD3C98C}" type="datetimeFigureOut">
              <a:rPr lang="en-US" smtClean="0"/>
              <a:t>08/08/2020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7D2-B959-7845-B3BA-30C6BD19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7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B20-D95D-BC44-BDBA-9C6D8CD3C98C}" type="datetimeFigureOut">
              <a:rPr lang="en-US" smtClean="0"/>
              <a:t>08/08/2020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7D2-B959-7845-B3BA-30C6BD19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B20-D95D-BC44-BDBA-9C6D8CD3C98C}" type="datetimeFigureOut">
              <a:rPr lang="en-US" smtClean="0"/>
              <a:t>08/08/2020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7D2-B959-7845-B3BA-30C6BD19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5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B20-D95D-BC44-BDBA-9C6D8CD3C98C}" type="datetimeFigureOut">
              <a:rPr lang="en-US" smtClean="0"/>
              <a:t>08/08/2020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7D2-B959-7845-B3BA-30C6BD19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9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08B20-D95D-BC44-BDBA-9C6D8CD3C98C}" type="datetimeFigureOut">
              <a:rPr lang="en-US" smtClean="0"/>
              <a:t>08/08/2020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77D2-B959-7845-B3BA-30C6BD19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9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Match-making for Money!</a:t>
            </a:r>
          </a:p>
          <a:p>
            <a:r>
              <a:rPr lang="en-US" dirty="0" smtClean="0"/>
              <a:t>(TODO: Think of better tagline!)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Tender</vt:lpstr>
    </vt:vector>
  </TitlesOfParts>
  <Company>Hematite Manufacturing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Tender</dc:title>
  <dc:creator>James Ball</dc:creator>
  <cp:lastModifiedBy>James Ball</cp:lastModifiedBy>
  <cp:revision>1</cp:revision>
  <dcterms:created xsi:type="dcterms:W3CDTF">2020-08-08T04:13:54Z</dcterms:created>
  <dcterms:modified xsi:type="dcterms:W3CDTF">2020-08-08T04:15:13Z</dcterms:modified>
</cp:coreProperties>
</file>