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handoutMasterIdLst>
    <p:handoutMasterId r:id="rId35"/>
  </p:handoutMasterIdLst>
  <p:sldIdLst>
    <p:sldId id="256" r:id="rId2"/>
    <p:sldId id="257" r:id="rId3"/>
    <p:sldId id="258" r:id="rId4"/>
    <p:sldId id="291" r:id="rId5"/>
    <p:sldId id="259" r:id="rId6"/>
    <p:sldId id="260" r:id="rId7"/>
    <p:sldId id="261" r:id="rId8"/>
    <p:sldId id="263" r:id="rId9"/>
    <p:sldId id="292" r:id="rId10"/>
    <p:sldId id="264" r:id="rId11"/>
    <p:sldId id="265" r:id="rId12"/>
    <p:sldId id="269" r:id="rId13"/>
    <p:sldId id="270" r:id="rId14"/>
    <p:sldId id="286" r:id="rId15"/>
    <p:sldId id="271" r:id="rId16"/>
    <p:sldId id="272" r:id="rId17"/>
    <p:sldId id="273" r:id="rId18"/>
    <p:sldId id="274" r:id="rId19"/>
    <p:sldId id="275" r:id="rId20"/>
    <p:sldId id="276" r:id="rId21"/>
    <p:sldId id="293" r:id="rId22"/>
    <p:sldId id="277" r:id="rId23"/>
    <p:sldId id="278" r:id="rId24"/>
    <p:sldId id="279" r:id="rId25"/>
    <p:sldId id="294" r:id="rId26"/>
    <p:sldId id="280" r:id="rId27"/>
    <p:sldId id="281" r:id="rId28"/>
    <p:sldId id="282" r:id="rId29"/>
    <p:sldId id="296" r:id="rId30"/>
    <p:sldId id="295" r:id="rId31"/>
    <p:sldId id="283" r:id="rId32"/>
    <p:sldId id="284" r:id="rId33"/>
  </p:sldIdLst>
  <p:sldSz cx="13004800" cy="9753600"/>
  <p:notesSz cx="6858000" cy="9144000"/>
  <p:embeddedFontLst>
    <p:embeddedFont>
      <p:font typeface="Cabin"/>
      <p:regular r:id="rId36"/>
      <p:bold r:id="rId37"/>
      <p:italic r:id="rId38"/>
      <p:boldItalic r:id="rId39"/>
    </p:embeddedFont>
    <p:embeddedFont>
      <p:font typeface="Helvetica Neue" panose="020B0604020202020204" charset="0"/>
      <p:regular r:id="rId40"/>
      <p:bold r:id="rId41"/>
      <p:italic r:id="rId42"/>
      <p:boldItalic r:id="rId43"/>
    </p:embeddedFont>
    <p:embeddedFont>
      <p:font typeface="Arimo" panose="020B0604020202020204" charset="0"/>
      <p:regular r:id="rId44"/>
      <p:bold r:id="rId45"/>
      <p:italic r:id="rId46"/>
      <p:boldItalic r:id="rId47"/>
    </p:embeddedFont>
    <p:embeddedFont>
      <p:font typeface="Gill Sans MT" panose="020B0502020104020203"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C408376-5CDF-4279-B4D5-BBD7E52DB608}">
  <a:tblStyle styleId="{8C408376-5CDF-4279-B4D5-BBD7E52DB608}" styleName="Table_0">
    <a:wholeTbl>
      <a:tcTxStyle b="off" i="off">
        <a:font>
          <a:latin typeface="Gill Sans MT"/>
          <a:ea typeface="Gill Sans MT"/>
          <a:cs typeface="Gill Sans MT"/>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7EEF0"/>
          </a:solidFill>
        </a:fill>
      </a:tcStyle>
    </a:band1H>
    <a:band1V>
      <a:tcStyle>
        <a:tcBdr/>
        <a:fill>
          <a:solidFill>
            <a:srgbClr val="E7EEF0"/>
          </a:solidFill>
        </a:fill>
      </a:tcStyle>
    </a:band1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fill>
          <a:solidFill>
            <a:schemeClr val="lt1"/>
          </a:solidFill>
        </a:fill>
      </a:tcStyle>
    </a:lastRow>
    <a:firstRow>
      <a:tcTxStyle b="on" i="off">
        <a:font>
          <a:latin typeface="Gill Sans MT"/>
          <a:ea typeface="Gill Sans MT"/>
          <a:cs typeface="Gill Sans MT"/>
        </a:font>
        <a:schemeClr val="lt1"/>
      </a:tcTxStyle>
      <a:tcStyle>
        <a:tcBdr/>
        <a:fill>
          <a:solidFill>
            <a:schemeClr val="accent1"/>
          </a:solidFill>
        </a:fill>
      </a:tcStyle>
    </a:firstRow>
  </a:tblStyle>
  <a:tblStyle styleId="{78D11EA9-1784-4CB8-A040-899137F01FFD}" styleName="Table_1">
    <a:wholeTbl>
      <a:tcTxStyle b="off" i="off">
        <a:font>
          <a:latin typeface="Gill Sans MT"/>
          <a:ea typeface="Gill Sans MT"/>
          <a:cs typeface="Gill Sans MT"/>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3" y="65"/>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E28961-77B2-4AE4-AE87-BD717F0AD485}" type="datetimeFigureOut">
              <a:rPr lang="en-AU" smtClean="0"/>
              <a:t>19/06/2017</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BC57BC-2A6B-4C2C-9F9E-0557FE26E6B1}" type="slidenum">
              <a:rPr lang="en-AU" smtClean="0"/>
              <a:t>‹#›</a:t>
            </a:fld>
            <a:endParaRPr lang="en-AU"/>
          </a:p>
        </p:txBody>
      </p:sp>
    </p:spTree>
    <p:extLst>
      <p:ext uri="{BB962C8B-B14F-4D97-AF65-F5344CB8AC3E}">
        <p14:creationId xmlns:p14="http://schemas.microsoft.com/office/powerpoint/2010/main" val="126320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Helvetica Neue"/>
                <a:ea typeface="Helvetica Neue"/>
                <a:cs typeface="Helvetica Neue"/>
                <a:sym typeface="Helvetica Neue"/>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Helvetica Neue"/>
                <a:ea typeface="Helvetica Neue"/>
                <a:cs typeface="Helvetica Neue"/>
                <a:sym typeface="Helvetica Neue"/>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100" b="0" i="0" u="none" strike="noStrike" cap="none">
                <a:solidFill>
                  <a:schemeClr val="dk1"/>
                </a:solidFill>
                <a:latin typeface="Helvetica Neue"/>
                <a:ea typeface="Helvetica Neue"/>
                <a:cs typeface="Helvetica Neue"/>
                <a:sym typeface="Helvetica Neue"/>
              </a:defRPr>
            </a:lvl1pPr>
            <a:lvl2pPr marL="453979" marR="0" lvl="1" indent="-9479" algn="l" rtl="0">
              <a:spcBef>
                <a:spcPts val="0"/>
              </a:spcBef>
              <a:spcAft>
                <a:spcPts val="0"/>
              </a:spcAft>
              <a:buNone/>
              <a:defRPr sz="1100" b="0" i="0" u="none" strike="noStrike" cap="none">
                <a:solidFill>
                  <a:schemeClr val="dk1"/>
                </a:solidFill>
                <a:latin typeface="Helvetica Neue"/>
                <a:ea typeface="Helvetica Neue"/>
                <a:cs typeface="Helvetica Neue"/>
                <a:sym typeface="Helvetica Neue"/>
              </a:defRPr>
            </a:lvl2pPr>
            <a:lvl3pPr marL="911131" marR="0" lvl="2" indent="-9431" algn="l" rtl="0">
              <a:spcBef>
                <a:spcPts val="0"/>
              </a:spcBef>
              <a:spcAft>
                <a:spcPts val="0"/>
              </a:spcAft>
              <a:buNone/>
              <a:defRPr sz="1100" b="0" i="0" u="none" strike="noStrike" cap="none">
                <a:solidFill>
                  <a:schemeClr val="dk1"/>
                </a:solidFill>
                <a:latin typeface="Helvetica Neue"/>
                <a:ea typeface="Helvetica Neue"/>
                <a:cs typeface="Helvetica Neue"/>
                <a:sym typeface="Helvetica Neue"/>
              </a:defRPr>
            </a:lvl3pPr>
            <a:lvl4pPr marL="1368286" marR="0" lvl="3" indent="-9385" algn="l" rtl="0">
              <a:spcBef>
                <a:spcPts val="0"/>
              </a:spcBef>
              <a:spcAft>
                <a:spcPts val="0"/>
              </a:spcAft>
              <a:buNone/>
              <a:defRPr sz="1100" b="0" i="0" u="none" strike="noStrike" cap="none">
                <a:solidFill>
                  <a:schemeClr val="dk1"/>
                </a:solidFill>
                <a:latin typeface="Helvetica Neue"/>
                <a:ea typeface="Helvetica Neue"/>
                <a:cs typeface="Helvetica Neue"/>
                <a:sym typeface="Helvetica Neue"/>
              </a:defRPr>
            </a:lvl4pPr>
            <a:lvl5pPr marL="1825439" marR="0" lvl="4" indent="-9338" algn="l" rtl="0">
              <a:spcBef>
                <a:spcPts val="0"/>
              </a:spcBef>
              <a:spcAft>
                <a:spcPts val="0"/>
              </a:spcAft>
              <a:buNone/>
              <a:defRPr sz="1100" b="0" i="0" u="none" strike="noStrike" cap="none">
                <a:solidFill>
                  <a:schemeClr val="dk1"/>
                </a:solidFill>
                <a:latin typeface="Helvetica Neue"/>
                <a:ea typeface="Helvetica Neue"/>
                <a:cs typeface="Helvetica Neue"/>
                <a:sym typeface="Helvetica Neue"/>
              </a:defRPr>
            </a:lvl5pPr>
            <a:lvl6pPr marL="2285182" marR="0" lvl="5" indent="-11882" algn="l" rtl="0">
              <a:spcBef>
                <a:spcPts val="0"/>
              </a:spcBef>
              <a:buNone/>
              <a:defRPr sz="1100" b="0" i="0" u="none" strike="noStrike" cap="none">
                <a:solidFill>
                  <a:schemeClr val="dk1"/>
                </a:solidFill>
                <a:latin typeface="Calibri"/>
                <a:ea typeface="Calibri"/>
                <a:cs typeface="Calibri"/>
                <a:sym typeface="Calibri"/>
              </a:defRPr>
            </a:lvl6pPr>
            <a:lvl7pPr marL="2742216" marR="0" lvl="6" indent="-11715" algn="l" rtl="0">
              <a:spcBef>
                <a:spcPts val="0"/>
              </a:spcBef>
              <a:buNone/>
              <a:defRPr sz="1100" b="0" i="0" u="none" strike="noStrike" cap="none">
                <a:solidFill>
                  <a:schemeClr val="dk1"/>
                </a:solidFill>
                <a:latin typeface="Calibri"/>
                <a:ea typeface="Calibri"/>
                <a:cs typeface="Calibri"/>
                <a:sym typeface="Calibri"/>
              </a:defRPr>
            </a:lvl7pPr>
            <a:lvl8pPr marL="3199255" marR="0" lvl="7" indent="-11554" algn="l" rtl="0">
              <a:spcBef>
                <a:spcPts val="0"/>
              </a:spcBef>
              <a:buNone/>
              <a:defRPr sz="1100" b="0" i="0" u="none" strike="noStrike" cap="none">
                <a:solidFill>
                  <a:schemeClr val="dk1"/>
                </a:solidFill>
                <a:latin typeface="Calibri"/>
                <a:ea typeface="Calibri"/>
                <a:cs typeface="Calibri"/>
                <a:sym typeface="Calibri"/>
              </a:defRPr>
            </a:lvl8pPr>
            <a:lvl9pPr marL="3656291" marR="0" lvl="8" indent="-11391" algn="l" rtl="0">
              <a:spcBef>
                <a:spcPts val="0"/>
              </a:spcBef>
              <a:buNone/>
              <a:defRPr sz="11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Helvetica Neue"/>
                <a:ea typeface="Helvetica Neue"/>
                <a:cs typeface="Helvetica Neue"/>
                <a:sym typeface="Helvetica Neue"/>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lang="en-US" sz="12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35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5" name="Shape 3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4" name="Shape 3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p:nvPr/>
        </p:nvSpPr>
        <p:spPr>
          <a:xfrm>
            <a:off x="3887530" y="0"/>
            <a:ext cx="2970469" cy="458122"/>
          </a:xfrm>
          <a:prstGeom prst="rect">
            <a:avLst/>
          </a:prstGeom>
          <a:noFill/>
          <a:ln>
            <a:noFill/>
          </a:ln>
        </p:spPr>
        <p:txBody>
          <a:bodyPr lIns="87350" tIns="43675" rIns="87350" bIns="43675" anchor="t" anchorCtr="0">
            <a:noAutofit/>
          </a:bodyPr>
          <a:lstStyle/>
          <a:p>
            <a:pPr marL="0" marR="0" lvl="0" indent="0" algn="r" rtl="0">
              <a:lnSpc>
                <a:spcPct val="100000"/>
              </a:lnSpc>
              <a:spcBef>
                <a:spcPts val="0"/>
              </a:spcBef>
              <a:spcAft>
                <a:spcPts val="0"/>
              </a:spcAft>
              <a:buSzPct val="25000"/>
              <a:buNone/>
            </a:pPr>
            <a:r>
              <a:rPr lang="en-US" sz="1100" b="0" i="0" u="none" strike="noStrike" cap="none">
                <a:solidFill>
                  <a:schemeClr val="dk1"/>
                </a:solidFill>
                <a:latin typeface="Times New Roman"/>
                <a:ea typeface="Times New Roman"/>
                <a:cs typeface="Times New Roman"/>
                <a:sym typeface="Times New Roman"/>
              </a:rPr>
              <a:t>9/02/2017</a:t>
            </a:r>
          </a:p>
        </p:txBody>
      </p:sp>
      <p:sp>
        <p:nvSpPr>
          <p:cNvPr id="115" name="Shape 115"/>
          <p:cNvSpPr txBox="1"/>
          <p:nvPr/>
        </p:nvSpPr>
        <p:spPr>
          <a:xfrm>
            <a:off x="3887530" y="8685878"/>
            <a:ext cx="2970469" cy="458122"/>
          </a:xfrm>
          <a:prstGeom prst="rect">
            <a:avLst/>
          </a:prstGeom>
          <a:noFill/>
          <a:ln>
            <a:noFill/>
          </a:ln>
        </p:spPr>
        <p:txBody>
          <a:bodyPr lIns="87350" tIns="43675" rIns="87350" bIns="43675" anchor="b" anchorCtr="0">
            <a:noAutofit/>
          </a:bodyPr>
          <a:lstStyle/>
          <a:p>
            <a:pPr marL="0" marR="0" lvl="0" indent="0" algn="r" rtl="0">
              <a:lnSpc>
                <a:spcPct val="100000"/>
              </a:lnSpc>
              <a:spcBef>
                <a:spcPts val="0"/>
              </a:spcBef>
              <a:spcAft>
                <a:spcPts val="0"/>
              </a:spcAft>
              <a:buSzPct val="25000"/>
              <a:buNone/>
            </a:pPr>
            <a:fld id="{00000000-1234-1234-1234-123412341234}" type="slidenum">
              <a:rPr lang="en-US" sz="1100" b="0" i="0" u="none" strike="noStrike" cap="none">
                <a:solidFill>
                  <a:schemeClr val="dk1"/>
                </a:solidFill>
                <a:latin typeface="Times New Roman"/>
                <a:ea typeface="Times New Roman"/>
                <a:cs typeface="Times New Roman"/>
                <a:sym typeface="Times New Roman"/>
              </a:rPr>
              <a:t>3</a:t>
            </a:fld>
            <a:endParaRPr lang="en-US" sz="1100" b="0" i="0" u="none" strike="noStrike" cap="none">
              <a:solidFill>
                <a:schemeClr val="dk1"/>
              </a:solidFill>
              <a:latin typeface="Times New Roman"/>
              <a:ea typeface="Times New Roman"/>
              <a:cs typeface="Times New Roman"/>
              <a:sym typeface="Times New Roman"/>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5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100" b="0" i="0" u="none" strike="noStrike" cap="none">
                <a:solidFill>
                  <a:schemeClr val="dk1"/>
                </a:solidFill>
                <a:latin typeface="Helvetica Neue"/>
                <a:ea typeface="Helvetica Neue"/>
                <a:cs typeface="Helvetica Neue"/>
                <a:sym typeface="Helvetica Neue"/>
              </a:rPr>
              <a:t>As long as you do not have to directly access the computer’s hardwarde, you should be fine.</a:t>
            </a:r>
          </a:p>
        </p:txBody>
      </p:sp>
      <p:sp>
        <p:nvSpPr>
          <p:cNvPr id="135" name="Shape 135"/>
          <p:cNvSpPr txBox="1">
            <a:spLocks noGrp="1"/>
          </p:cNvSpPr>
          <p:nvPr>
            <p:ph type="dt" idx="10"/>
          </p:nvPr>
        </p:nvSpPr>
        <p:spPr>
          <a:xfrm>
            <a:off x="3884612" y="0"/>
            <a:ext cx="2971799" cy="457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b="0" i="0" u="none" strike="noStrike" cap="none">
                <a:solidFill>
                  <a:schemeClr val="dk1"/>
                </a:solidFill>
                <a:latin typeface="Helvetica Neue"/>
                <a:ea typeface="Helvetica Neue"/>
                <a:cs typeface="Helvetica Neue"/>
                <a:sym typeface="Helvetica Neue"/>
              </a:rPr>
              <a:t>9/02/2017</a:t>
            </a: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6</a:t>
            </a:fld>
            <a:endParaRPr lang="en-US" sz="1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p:nvPr/>
        </p:nvSpPr>
        <p:spPr>
          <a:xfrm>
            <a:off x="1310483" y="2010741"/>
            <a:ext cx="299110" cy="29911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med" len="med"/>
            <a:tailEnd type="none" w="med" len="med"/>
          </a:ln>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bin"/>
              <a:ea typeface="Cabin"/>
              <a:cs typeface="Cabin"/>
              <a:sym typeface="Cabin"/>
            </a:endParaRPr>
          </a:p>
        </p:txBody>
      </p:sp>
      <p:sp>
        <p:nvSpPr>
          <p:cNvPr id="22" name="Shape 22"/>
          <p:cNvSpPr/>
          <p:nvPr/>
        </p:nvSpPr>
        <p:spPr>
          <a:xfrm>
            <a:off x="1646238" y="1912939"/>
            <a:ext cx="90486" cy="90486"/>
          </a:xfrm>
          <a:prstGeom prst="ellipse">
            <a:avLst/>
          </a:prstGeom>
          <a:noFill/>
          <a:ln w="12700" cap="rnd" cmpd="sng">
            <a:solidFill>
              <a:srgbClr val="317F92">
                <a:alpha val="60000"/>
              </a:srgbClr>
            </a:solidFill>
            <a:prstDash val="solid"/>
            <a:round/>
            <a:headEnd type="none" w="med" len="med"/>
            <a:tailEnd type="none" w="med" len="med"/>
          </a:ln>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 name="Shape 23"/>
          <p:cNvSpPr txBox="1">
            <a:spLocks noGrp="1"/>
          </p:cNvSpPr>
          <p:nvPr>
            <p:ph type="ctrTitle"/>
          </p:nvPr>
        </p:nvSpPr>
        <p:spPr>
          <a:xfrm>
            <a:off x="2037418" y="511854"/>
            <a:ext cx="10533888" cy="209377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24" name="Shape 24"/>
          <p:cNvSpPr txBox="1">
            <a:spLocks noGrp="1"/>
          </p:cNvSpPr>
          <p:nvPr>
            <p:ph type="subTitle" idx="1"/>
          </p:nvPr>
        </p:nvSpPr>
        <p:spPr>
          <a:xfrm>
            <a:off x="2037418" y="2631201"/>
            <a:ext cx="10533888" cy="2492587"/>
          </a:xfrm>
          <a:prstGeom prst="rect">
            <a:avLst/>
          </a:prstGeom>
          <a:noFill/>
          <a:ln>
            <a:noFill/>
          </a:ln>
        </p:spPr>
        <p:txBody>
          <a:bodyPr lIns="91425" tIns="91425" rIns="91425" bIns="91425" anchor="t" anchorCtr="0"/>
          <a:lstStyle>
            <a:lvl1pPr marL="39008" marR="0" lvl="0" indent="-907" algn="l" rtl="0">
              <a:spcBef>
                <a:spcPts val="850"/>
              </a:spcBef>
              <a:spcAft>
                <a:spcPts val="0"/>
              </a:spcAft>
              <a:buClr>
                <a:schemeClr val="accent1"/>
              </a:buClr>
              <a:buFont typeface="Noto Sans Symbols"/>
              <a:buNone/>
              <a:defRPr sz="3700" b="0" i="0" u="none" strike="noStrike" cap="none">
                <a:solidFill>
                  <a:srgbClr val="341108"/>
                </a:solidFill>
                <a:latin typeface="Cabin"/>
                <a:ea typeface="Cabin"/>
                <a:cs typeface="Cabin"/>
                <a:sym typeface="Cabin"/>
              </a:defRPr>
            </a:lvl1pPr>
            <a:lvl2pPr marL="650130" marR="0" lvl="1" indent="-2429" algn="ctr" rtl="0">
              <a:spcBef>
                <a:spcPts val="788"/>
              </a:spcBef>
              <a:spcAft>
                <a:spcPts val="0"/>
              </a:spcAft>
              <a:buClr>
                <a:schemeClr val="accent1"/>
              </a:buClr>
              <a:buFont typeface="Verdana"/>
              <a:buNone/>
              <a:defRPr sz="4000" b="0" i="0" u="none" strike="noStrike" cap="none">
                <a:solidFill>
                  <a:schemeClr val="dk1"/>
                </a:solidFill>
                <a:latin typeface="Cabin"/>
                <a:ea typeface="Cabin"/>
                <a:cs typeface="Cabin"/>
                <a:sym typeface="Cabin"/>
              </a:defRPr>
            </a:lvl2pPr>
            <a:lvl3pPr marL="1300259" marR="0" lvl="2" indent="-4859" algn="ctr" rtl="0">
              <a:spcBef>
                <a:spcPts val="680"/>
              </a:spcBef>
              <a:spcAft>
                <a:spcPts val="0"/>
              </a:spcAft>
              <a:buClr>
                <a:schemeClr val="accent2"/>
              </a:buClr>
              <a:buFont typeface="Noto Sans Symbols"/>
              <a:buNone/>
              <a:defRPr sz="3400" b="0" i="0" u="none" strike="noStrike" cap="none">
                <a:solidFill>
                  <a:schemeClr val="dk1"/>
                </a:solidFill>
                <a:latin typeface="Cabin"/>
                <a:ea typeface="Cabin"/>
                <a:cs typeface="Cabin"/>
                <a:sym typeface="Cabin"/>
              </a:defRPr>
            </a:lvl3pPr>
            <a:lvl4pPr marL="1950391" marR="0" lvl="3" indent="-7291" algn="ctr" rtl="0">
              <a:spcBef>
                <a:spcPts val="560"/>
              </a:spcBef>
              <a:spcAft>
                <a:spcPts val="0"/>
              </a:spcAft>
              <a:buClr>
                <a:srgbClr val="C32D2E"/>
              </a:buClr>
              <a:buFont typeface="Noto Sans Symbols"/>
              <a:buNone/>
              <a:defRPr sz="2800" b="0" i="0" u="none" strike="noStrike" cap="none">
                <a:solidFill>
                  <a:schemeClr val="dk1"/>
                </a:solidFill>
                <a:latin typeface="Cabin"/>
                <a:ea typeface="Cabin"/>
                <a:cs typeface="Cabin"/>
                <a:sym typeface="Cabin"/>
              </a:defRPr>
            </a:lvl4pPr>
            <a:lvl5pPr marL="2600520" marR="0" lvl="4" indent="-9719" algn="ctr" rtl="0">
              <a:spcBef>
                <a:spcPts val="560"/>
              </a:spcBef>
              <a:spcAft>
                <a:spcPts val="0"/>
              </a:spcAft>
              <a:buClr>
                <a:srgbClr val="84AA33"/>
              </a:buClr>
              <a:buFont typeface="Noto Sans Symbols"/>
              <a:buNone/>
              <a:defRPr sz="2800" b="0" i="0" u="none" strike="noStrike" cap="none">
                <a:solidFill>
                  <a:schemeClr val="dk1"/>
                </a:solidFill>
                <a:latin typeface="Cabin"/>
                <a:ea typeface="Cabin"/>
                <a:cs typeface="Cabin"/>
                <a:sym typeface="Cabin"/>
              </a:defRPr>
            </a:lvl5pPr>
            <a:lvl6pPr marL="3250650" marR="0" lvl="5" indent="-12150" algn="ctr" rtl="0">
              <a:lnSpc>
                <a:spcPct val="100000"/>
              </a:lnSpc>
              <a:spcBef>
                <a:spcPts val="560"/>
              </a:spcBef>
              <a:buClr>
                <a:schemeClr val="accent5"/>
              </a:buClr>
              <a:buFont typeface="Noto Sans Symbols"/>
              <a:buNone/>
              <a:defRPr sz="2800" b="0" i="0" u="none" strike="noStrike" cap="none">
                <a:solidFill>
                  <a:schemeClr val="dk1"/>
                </a:solidFill>
                <a:latin typeface="Cabin"/>
                <a:ea typeface="Cabin"/>
                <a:cs typeface="Cabin"/>
                <a:sym typeface="Cabin"/>
              </a:defRPr>
            </a:lvl6pPr>
            <a:lvl7pPr marL="3900782" marR="0" lvl="6" indent="-1882" algn="ctr" rtl="0">
              <a:lnSpc>
                <a:spcPct val="100000"/>
              </a:lnSpc>
              <a:spcBef>
                <a:spcPts val="560"/>
              </a:spcBef>
              <a:buClr>
                <a:schemeClr val="accent6"/>
              </a:buClr>
              <a:buFont typeface="Noto Sans Symbols"/>
              <a:buNone/>
              <a:defRPr sz="2800" b="0" i="0" u="none" strike="noStrike" cap="none">
                <a:solidFill>
                  <a:schemeClr val="dk1"/>
                </a:solidFill>
                <a:latin typeface="Cabin"/>
                <a:ea typeface="Cabin"/>
                <a:cs typeface="Cabin"/>
                <a:sym typeface="Cabin"/>
              </a:defRPr>
            </a:lvl7pPr>
            <a:lvl8pPr marL="4550909" marR="0" lvl="7" indent="-4309" algn="ctr" rtl="0">
              <a:lnSpc>
                <a:spcPct val="100000"/>
              </a:lnSpc>
              <a:spcBef>
                <a:spcPts val="560"/>
              </a:spcBef>
              <a:buClr>
                <a:schemeClr val="accent6"/>
              </a:buClr>
              <a:buFont typeface="Noto Sans Symbols"/>
              <a:buNone/>
              <a:defRPr sz="2800" b="0" i="0" u="none" strike="noStrike" cap="none">
                <a:solidFill>
                  <a:schemeClr val="dk1"/>
                </a:solidFill>
                <a:latin typeface="Cabin"/>
                <a:ea typeface="Cabin"/>
                <a:cs typeface="Cabin"/>
                <a:sym typeface="Cabin"/>
              </a:defRPr>
            </a:lvl8pPr>
            <a:lvl9pPr marL="5201041" marR="0" lvl="8" indent="-6741" algn="ctr" rtl="0">
              <a:lnSpc>
                <a:spcPct val="100000"/>
              </a:lnSpc>
              <a:spcBef>
                <a:spcPts val="560"/>
              </a:spcBef>
              <a:buClr>
                <a:schemeClr val="accent6"/>
              </a:buClr>
              <a:buFont typeface="Noto Sans Symbols"/>
              <a:buNone/>
              <a:defRPr sz="2800" b="0" i="0" u="none" strike="noStrike" cap="none">
                <a:solidFill>
                  <a:schemeClr val="dk1"/>
                </a:solidFill>
                <a:latin typeface="Cabin"/>
                <a:ea typeface="Cabin"/>
                <a:cs typeface="Cabin"/>
                <a:sym typeface="Cabin"/>
              </a:defRPr>
            </a:lvl9pPr>
          </a:lstStyle>
          <a:p>
            <a:endParaRPr/>
          </a:p>
        </p:txBody>
      </p:sp>
      <p:sp>
        <p:nvSpPr>
          <p:cNvPr id="25" name="Shape 25"/>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b="0" i="0" u="none" strike="noStrike" cap="none">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400" b="0" i="0" u="none" strike="noStrike" cap="none">
                <a:solidFill>
                  <a:srgbClr val="FF0000"/>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dirty="0"/>
              <a:t>MARS Feed: 3U5BF4</a:t>
            </a:r>
          </a:p>
        </p:txBody>
      </p:sp>
      <p:sp>
        <p:nvSpPr>
          <p:cNvPr id="27" name="Shape 27"/>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b="0" i="0" u="none" strike="noStrike" cap="none">
                <a:solidFill>
                  <a:srgbClr val="B5A788"/>
                </a:solidFill>
                <a:latin typeface="Arial"/>
                <a:ea typeface="Arial"/>
                <a:cs typeface="Arial"/>
                <a:sym typeface="Arial"/>
              </a:rPr>
              <a:t>‹#›</a:t>
            </a:fld>
            <a:endParaRPr lang="en-US" sz="1700" b="0" i="0" u="none" strike="noStrike" cap="none">
              <a:solidFill>
                <a:srgbClr val="B5A78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041527" y="390525"/>
            <a:ext cx="10664824" cy="1625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90" name="Shape 90"/>
          <p:cNvSpPr txBox="1">
            <a:spLocks noGrp="1"/>
          </p:cNvSpPr>
          <p:nvPr>
            <p:ph type="body" idx="1"/>
          </p:nvPr>
        </p:nvSpPr>
        <p:spPr>
          <a:xfrm rot="5400000">
            <a:off x="3960022" y="140496"/>
            <a:ext cx="6827836" cy="10664824"/>
          </a:xfrm>
          <a:prstGeom prst="rect">
            <a:avLst/>
          </a:prstGeom>
          <a:noFill/>
          <a:ln>
            <a:noFill/>
          </a:ln>
        </p:spPr>
        <p:txBody>
          <a:bodyPr lIns="91425" tIns="91425" rIns="91425" bIns="91425" anchor="t" anchorCtr="0"/>
          <a:lstStyle>
            <a:lvl1pPr marL="517473" marR="0" lvl="0" indent="-169493" algn="l" rtl="0">
              <a:spcBef>
                <a:spcPts val="850"/>
              </a:spcBef>
              <a:spcAft>
                <a:spcPts val="0"/>
              </a:spcAft>
              <a:buClr>
                <a:schemeClr val="accent1"/>
              </a:buClr>
              <a:buSzPct val="80000"/>
              <a:buFont typeface="Noto Sans Symbols"/>
              <a:buChar char="●"/>
              <a:defRPr sz="4600" b="0" i="0" u="none" strike="noStrike" cap="none">
                <a:solidFill>
                  <a:schemeClr val="dk1"/>
                </a:solidFill>
                <a:latin typeface="Cabin"/>
                <a:ea typeface="Cabin"/>
                <a:cs typeface="Cabin"/>
                <a:sym typeface="Cabin"/>
              </a:defRPr>
            </a:lvl1pPr>
            <a:lvl2pPr marL="907958" marR="0" lvl="1" indent="-82458" algn="l" rtl="0">
              <a:spcBef>
                <a:spcPts val="788"/>
              </a:spcBef>
              <a:spcAft>
                <a:spcPts val="0"/>
              </a:spcAft>
              <a:buClr>
                <a:schemeClr val="accent1"/>
              </a:buClr>
              <a:buSzPct val="100000"/>
              <a:buFont typeface="Verdana"/>
              <a:buChar char="◦"/>
              <a:defRPr sz="4000" b="0" i="0" u="none" strike="noStrike" cap="none">
                <a:solidFill>
                  <a:schemeClr val="dk1"/>
                </a:solidFill>
                <a:latin typeface="Cabin"/>
                <a:ea typeface="Cabin"/>
                <a:cs typeface="Cabin"/>
                <a:sym typeface="Cabin"/>
              </a:defRPr>
            </a:lvl2pPr>
            <a:lvl3pPr marL="1258758" marR="0" lvl="2" indent="-115757" algn="l" rtl="0">
              <a:spcBef>
                <a:spcPts val="680"/>
              </a:spcBef>
              <a:spcAft>
                <a:spcPts val="0"/>
              </a:spcAft>
              <a:buClr>
                <a:schemeClr val="accent2"/>
              </a:buClr>
              <a:buSzPct val="100000"/>
              <a:buFont typeface="Noto Sans Symbols"/>
              <a:buChar char="⚫"/>
              <a:defRPr sz="3400" b="0" i="0" u="none" strike="noStrike" cap="none">
                <a:solidFill>
                  <a:schemeClr val="dk1"/>
                </a:solidFill>
                <a:latin typeface="Cabin"/>
                <a:ea typeface="Cabin"/>
                <a:cs typeface="Cabin"/>
                <a:sym typeface="Cabin"/>
              </a:defRPr>
            </a:lvl3pPr>
            <a:lvl4pPr marL="1558765" marR="0" lvl="3" indent="-72865" algn="l" rtl="0">
              <a:spcBef>
                <a:spcPts val="560"/>
              </a:spcBef>
              <a:spcAft>
                <a:spcPts val="0"/>
              </a:spcAft>
              <a:buClr>
                <a:srgbClr val="C32D2E"/>
              </a:buClr>
              <a:buSzPct val="100000"/>
              <a:buFont typeface="Noto Sans Symbols"/>
              <a:buChar char="⚫"/>
              <a:defRPr sz="2800" b="0" i="0" u="none" strike="noStrike" cap="none">
                <a:solidFill>
                  <a:schemeClr val="dk1"/>
                </a:solidFill>
                <a:latin typeface="Cabin"/>
                <a:ea typeface="Cabin"/>
                <a:cs typeface="Cabin"/>
                <a:sym typeface="Cabin"/>
              </a:defRPr>
            </a:lvl4pPr>
            <a:lvl5pPr marL="1844487" marR="0" lvl="4" indent="-91887" algn="l" rtl="0">
              <a:spcBef>
                <a:spcPts val="560"/>
              </a:spcBef>
              <a:spcAft>
                <a:spcPts val="0"/>
              </a:spcAft>
              <a:buClr>
                <a:srgbClr val="84AA33"/>
              </a:buClr>
              <a:buSzPct val="100000"/>
              <a:buFont typeface="Noto Sans Symbols"/>
              <a:buChar char="⚫"/>
              <a:defRPr sz="28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91" name="Shape 91"/>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93" name="Shape 93"/>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rot="5400000">
            <a:off x="6892995" y="3251207"/>
            <a:ext cx="8322169" cy="260096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96" name="Shape 96"/>
          <p:cNvSpPr txBox="1">
            <a:spLocks noGrp="1"/>
          </p:cNvSpPr>
          <p:nvPr>
            <p:ph type="body" idx="1"/>
          </p:nvPr>
        </p:nvSpPr>
        <p:spPr>
          <a:xfrm rot="5400000">
            <a:off x="1420142" y="596062"/>
            <a:ext cx="8322169" cy="7911252"/>
          </a:xfrm>
          <a:prstGeom prst="rect">
            <a:avLst/>
          </a:prstGeom>
          <a:noFill/>
          <a:ln>
            <a:noFill/>
          </a:ln>
        </p:spPr>
        <p:txBody>
          <a:bodyPr lIns="91425" tIns="91425" rIns="91425" bIns="91425" anchor="t" anchorCtr="0"/>
          <a:lstStyle>
            <a:lvl1pPr marL="517473" marR="0" lvl="0" indent="-169493" algn="l" rtl="0">
              <a:spcBef>
                <a:spcPts val="850"/>
              </a:spcBef>
              <a:spcAft>
                <a:spcPts val="0"/>
              </a:spcAft>
              <a:buClr>
                <a:schemeClr val="accent1"/>
              </a:buClr>
              <a:buSzPct val="80000"/>
              <a:buFont typeface="Noto Sans Symbols"/>
              <a:buChar char="●"/>
              <a:defRPr sz="4600" b="0" i="0" u="none" strike="noStrike" cap="none">
                <a:solidFill>
                  <a:schemeClr val="dk1"/>
                </a:solidFill>
                <a:latin typeface="Cabin"/>
                <a:ea typeface="Cabin"/>
                <a:cs typeface="Cabin"/>
                <a:sym typeface="Cabin"/>
              </a:defRPr>
            </a:lvl1pPr>
            <a:lvl2pPr marL="907958" marR="0" lvl="1" indent="-82458" algn="l" rtl="0">
              <a:spcBef>
                <a:spcPts val="788"/>
              </a:spcBef>
              <a:spcAft>
                <a:spcPts val="0"/>
              </a:spcAft>
              <a:buClr>
                <a:schemeClr val="accent1"/>
              </a:buClr>
              <a:buSzPct val="100000"/>
              <a:buFont typeface="Verdana"/>
              <a:buChar char="◦"/>
              <a:defRPr sz="4000" b="0" i="0" u="none" strike="noStrike" cap="none">
                <a:solidFill>
                  <a:schemeClr val="dk1"/>
                </a:solidFill>
                <a:latin typeface="Cabin"/>
                <a:ea typeface="Cabin"/>
                <a:cs typeface="Cabin"/>
                <a:sym typeface="Cabin"/>
              </a:defRPr>
            </a:lvl2pPr>
            <a:lvl3pPr marL="1258758" marR="0" lvl="2" indent="-115757" algn="l" rtl="0">
              <a:spcBef>
                <a:spcPts val="680"/>
              </a:spcBef>
              <a:spcAft>
                <a:spcPts val="0"/>
              </a:spcAft>
              <a:buClr>
                <a:schemeClr val="accent2"/>
              </a:buClr>
              <a:buSzPct val="100000"/>
              <a:buFont typeface="Noto Sans Symbols"/>
              <a:buChar char="⚫"/>
              <a:defRPr sz="3400" b="0" i="0" u="none" strike="noStrike" cap="none">
                <a:solidFill>
                  <a:schemeClr val="dk1"/>
                </a:solidFill>
                <a:latin typeface="Cabin"/>
                <a:ea typeface="Cabin"/>
                <a:cs typeface="Cabin"/>
                <a:sym typeface="Cabin"/>
              </a:defRPr>
            </a:lvl3pPr>
            <a:lvl4pPr marL="1558765" marR="0" lvl="3" indent="-72865" algn="l" rtl="0">
              <a:spcBef>
                <a:spcPts val="560"/>
              </a:spcBef>
              <a:spcAft>
                <a:spcPts val="0"/>
              </a:spcAft>
              <a:buClr>
                <a:srgbClr val="C32D2E"/>
              </a:buClr>
              <a:buSzPct val="100000"/>
              <a:buFont typeface="Noto Sans Symbols"/>
              <a:buChar char="⚫"/>
              <a:defRPr sz="2800" b="0" i="0" u="none" strike="noStrike" cap="none">
                <a:solidFill>
                  <a:schemeClr val="dk1"/>
                </a:solidFill>
                <a:latin typeface="Cabin"/>
                <a:ea typeface="Cabin"/>
                <a:cs typeface="Cabin"/>
                <a:sym typeface="Cabin"/>
              </a:defRPr>
            </a:lvl4pPr>
            <a:lvl5pPr marL="1844487" marR="0" lvl="4" indent="-91887" algn="l" rtl="0">
              <a:spcBef>
                <a:spcPts val="560"/>
              </a:spcBef>
              <a:spcAft>
                <a:spcPts val="0"/>
              </a:spcAft>
              <a:buClr>
                <a:srgbClr val="84AA33"/>
              </a:buClr>
              <a:buSzPct val="100000"/>
              <a:buFont typeface="Noto Sans Symbols"/>
              <a:buChar char="⚫"/>
              <a:defRPr sz="28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97" name="Shape 97"/>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99" name="Shape 99"/>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041527" y="390525"/>
            <a:ext cx="10664824" cy="1625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30" name="Shape 30"/>
          <p:cNvSpPr txBox="1">
            <a:spLocks noGrp="1"/>
          </p:cNvSpPr>
          <p:nvPr>
            <p:ph type="body" idx="1"/>
          </p:nvPr>
        </p:nvSpPr>
        <p:spPr>
          <a:xfrm>
            <a:off x="2041527" y="2058990"/>
            <a:ext cx="10664824" cy="6827836"/>
          </a:xfrm>
          <a:prstGeom prst="rect">
            <a:avLst/>
          </a:prstGeom>
          <a:noFill/>
          <a:ln>
            <a:noFill/>
          </a:ln>
        </p:spPr>
        <p:txBody>
          <a:bodyPr lIns="91425" tIns="91425" rIns="91425" bIns="91425" anchor="t" anchorCtr="0"/>
          <a:lstStyle>
            <a:lvl1pPr marL="517473" marR="0" lvl="0" indent="-169493" algn="l" rtl="0">
              <a:spcBef>
                <a:spcPts val="850"/>
              </a:spcBef>
              <a:spcAft>
                <a:spcPts val="0"/>
              </a:spcAft>
              <a:buClr>
                <a:schemeClr val="accent1"/>
              </a:buClr>
              <a:buSzPct val="80000"/>
              <a:buFont typeface="Noto Sans Symbols"/>
              <a:buChar char="●"/>
              <a:defRPr sz="4600" b="0" i="0" u="none" strike="noStrike" cap="none">
                <a:solidFill>
                  <a:schemeClr val="dk1"/>
                </a:solidFill>
                <a:latin typeface="Cabin"/>
                <a:ea typeface="Cabin"/>
                <a:cs typeface="Cabin"/>
                <a:sym typeface="Cabin"/>
              </a:defRPr>
            </a:lvl1pPr>
            <a:lvl2pPr marL="907958" marR="0" lvl="1" indent="-82458" algn="l" rtl="0">
              <a:spcBef>
                <a:spcPts val="788"/>
              </a:spcBef>
              <a:spcAft>
                <a:spcPts val="0"/>
              </a:spcAft>
              <a:buClr>
                <a:schemeClr val="accent1"/>
              </a:buClr>
              <a:buSzPct val="100000"/>
              <a:buFont typeface="Verdana"/>
              <a:buChar char="◦"/>
              <a:defRPr sz="4000" b="0" i="0" u="none" strike="noStrike" cap="none">
                <a:solidFill>
                  <a:schemeClr val="dk1"/>
                </a:solidFill>
                <a:latin typeface="Cabin"/>
                <a:ea typeface="Cabin"/>
                <a:cs typeface="Cabin"/>
                <a:sym typeface="Cabin"/>
              </a:defRPr>
            </a:lvl2pPr>
            <a:lvl3pPr marL="1258758" marR="0" lvl="2" indent="-115757" algn="l" rtl="0">
              <a:spcBef>
                <a:spcPts val="680"/>
              </a:spcBef>
              <a:spcAft>
                <a:spcPts val="0"/>
              </a:spcAft>
              <a:buClr>
                <a:schemeClr val="accent2"/>
              </a:buClr>
              <a:buSzPct val="100000"/>
              <a:buFont typeface="Noto Sans Symbols"/>
              <a:buChar char="⚫"/>
              <a:defRPr sz="3400" b="0" i="0" u="none" strike="noStrike" cap="none">
                <a:solidFill>
                  <a:schemeClr val="dk1"/>
                </a:solidFill>
                <a:latin typeface="Cabin"/>
                <a:ea typeface="Cabin"/>
                <a:cs typeface="Cabin"/>
                <a:sym typeface="Cabin"/>
              </a:defRPr>
            </a:lvl3pPr>
            <a:lvl4pPr marL="1558765" marR="0" lvl="3" indent="-72865" algn="l" rtl="0">
              <a:spcBef>
                <a:spcPts val="560"/>
              </a:spcBef>
              <a:spcAft>
                <a:spcPts val="0"/>
              </a:spcAft>
              <a:buClr>
                <a:srgbClr val="C32D2E"/>
              </a:buClr>
              <a:buSzPct val="100000"/>
              <a:buFont typeface="Noto Sans Symbols"/>
              <a:buChar char="⚫"/>
              <a:defRPr sz="2800" b="0" i="0" u="none" strike="noStrike" cap="none">
                <a:solidFill>
                  <a:schemeClr val="dk1"/>
                </a:solidFill>
                <a:latin typeface="Cabin"/>
                <a:ea typeface="Cabin"/>
                <a:cs typeface="Cabin"/>
                <a:sym typeface="Cabin"/>
              </a:defRPr>
            </a:lvl4pPr>
            <a:lvl5pPr marL="1844487" marR="0" lvl="4" indent="-91887" algn="l" rtl="0">
              <a:spcBef>
                <a:spcPts val="560"/>
              </a:spcBef>
              <a:spcAft>
                <a:spcPts val="0"/>
              </a:spcAft>
              <a:buClr>
                <a:srgbClr val="84AA33"/>
              </a:buClr>
              <a:buSzPct val="100000"/>
              <a:buFont typeface="Noto Sans Symbols"/>
              <a:buChar char="⚫"/>
              <a:defRPr sz="28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31" name="Shape 31"/>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b="0" i="0" u="none" strike="noStrike" cap="none">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400" b="0" i="0" u="none" strike="noStrike" cap="none">
                <a:solidFill>
                  <a:srgbClr val="FF0000"/>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dirty="0"/>
              <a:t>MARS Feed: 3U5BF4</a:t>
            </a:r>
          </a:p>
        </p:txBody>
      </p:sp>
      <p:sp>
        <p:nvSpPr>
          <p:cNvPr id="33" name="Shape 33"/>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b="0" i="0" u="none" strike="noStrike" cap="none">
                <a:solidFill>
                  <a:srgbClr val="B5A788"/>
                </a:solidFill>
                <a:latin typeface="Arial"/>
                <a:ea typeface="Arial"/>
                <a:cs typeface="Arial"/>
                <a:sym typeface="Arial"/>
              </a:rPr>
              <a:t>‹#›</a:t>
            </a:fld>
            <a:endParaRPr lang="en-US" sz="1700" b="0" i="0" u="none" strike="noStrike" cap="none">
              <a:solidFill>
                <a:srgbClr val="B5A78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041753" y="390143"/>
            <a:ext cx="10663935" cy="1625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36" name="Shape 36"/>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38" name="Shape 38"/>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041753" y="390143"/>
            <a:ext cx="10663935" cy="1625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41" name="Shape 41"/>
          <p:cNvSpPr txBox="1">
            <a:spLocks noGrp="1"/>
          </p:cNvSpPr>
          <p:nvPr>
            <p:ph type="body" idx="1"/>
          </p:nvPr>
        </p:nvSpPr>
        <p:spPr>
          <a:xfrm>
            <a:off x="2041753" y="2167466"/>
            <a:ext cx="5201920" cy="6632447"/>
          </a:xfrm>
          <a:prstGeom prst="rect">
            <a:avLst/>
          </a:prstGeom>
          <a:noFill/>
          <a:ln>
            <a:noFill/>
          </a:ln>
        </p:spPr>
        <p:txBody>
          <a:bodyPr lIns="91425" tIns="91425" rIns="91425" bIns="91425" anchor="t" anchorCtr="0"/>
          <a:lstStyle>
            <a:lvl1pPr marL="517473" marR="0" lvl="0" indent="-199973" algn="l" rtl="0">
              <a:spcBef>
                <a:spcPts val="850"/>
              </a:spcBef>
              <a:spcAft>
                <a:spcPts val="0"/>
              </a:spcAft>
              <a:buClr>
                <a:schemeClr val="accent1"/>
              </a:buClr>
              <a:buSzPct val="80000"/>
              <a:buFont typeface="Noto Sans Symbols"/>
              <a:buChar char="●"/>
              <a:defRPr sz="4000" b="0" i="0" u="none" strike="noStrike" cap="none">
                <a:solidFill>
                  <a:schemeClr val="dk1"/>
                </a:solidFill>
                <a:latin typeface="Cabin"/>
                <a:ea typeface="Cabin"/>
                <a:cs typeface="Cabin"/>
                <a:sym typeface="Cabin"/>
              </a:defRPr>
            </a:lvl1pPr>
            <a:lvl2pPr marL="907958" marR="0" lvl="1" indent="-120558" algn="l" rtl="0">
              <a:spcBef>
                <a:spcPts val="788"/>
              </a:spcBef>
              <a:spcAft>
                <a:spcPts val="0"/>
              </a:spcAft>
              <a:buClr>
                <a:schemeClr val="accent1"/>
              </a:buClr>
              <a:buSzPct val="100000"/>
              <a:buFont typeface="Verdana"/>
              <a:buChar char="◦"/>
              <a:defRPr sz="3400" b="0" i="0" u="none" strike="noStrike" cap="none">
                <a:solidFill>
                  <a:schemeClr val="dk1"/>
                </a:solidFill>
                <a:latin typeface="Cabin"/>
                <a:ea typeface="Cabin"/>
                <a:cs typeface="Cabin"/>
                <a:sym typeface="Cabin"/>
              </a:defRPr>
            </a:lvl2pPr>
            <a:lvl3pPr marL="1258758" marR="0" lvl="2" indent="-153857" algn="l" rtl="0">
              <a:spcBef>
                <a:spcPts val="560"/>
              </a:spcBef>
              <a:spcAft>
                <a:spcPts val="0"/>
              </a:spcAft>
              <a:buClr>
                <a:schemeClr val="accent2"/>
              </a:buClr>
              <a:buSzPct val="100000"/>
              <a:buFont typeface="Noto Sans Symbols"/>
              <a:buChar char="⚫"/>
              <a:defRPr sz="2800" b="0" i="0" u="none" strike="noStrike" cap="none">
                <a:solidFill>
                  <a:schemeClr val="dk1"/>
                </a:solidFill>
                <a:latin typeface="Cabin"/>
                <a:ea typeface="Cabin"/>
                <a:cs typeface="Cabin"/>
                <a:sym typeface="Cabin"/>
              </a:defRPr>
            </a:lvl3pPr>
            <a:lvl4pPr marL="1558765" marR="0" lvl="3" indent="-85565" algn="l" rtl="0">
              <a:spcBef>
                <a:spcPts val="520"/>
              </a:spcBef>
              <a:spcAft>
                <a:spcPts val="0"/>
              </a:spcAft>
              <a:buClr>
                <a:srgbClr val="C32D2E"/>
              </a:buClr>
              <a:buSzPct val="100000"/>
              <a:buFont typeface="Noto Sans Symbols"/>
              <a:buChar char="⚫"/>
              <a:defRPr sz="2600" b="0" i="0" u="none" strike="noStrike" cap="none">
                <a:solidFill>
                  <a:schemeClr val="dk1"/>
                </a:solidFill>
                <a:latin typeface="Cabin"/>
                <a:ea typeface="Cabin"/>
                <a:cs typeface="Cabin"/>
                <a:sym typeface="Cabin"/>
              </a:defRPr>
            </a:lvl4pPr>
            <a:lvl5pPr marL="1844487" marR="0" lvl="4" indent="-104587" algn="l" rtl="0">
              <a:spcBef>
                <a:spcPts val="520"/>
              </a:spcBef>
              <a:spcAft>
                <a:spcPts val="0"/>
              </a:spcAft>
              <a:buClr>
                <a:srgbClr val="84AA33"/>
              </a:buClr>
              <a:buSzPct val="100000"/>
              <a:buFont typeface="Noto Sans Symbols"/>
              <a:buChar char="⚫"/>
              <a:defRPr sz="26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42" name="Shape 42"/>
          <p:cNvSpPr txBox="1">
            <a:spLocks noGrp="1"/>
          </p:cNvSpPr>
          <p:nvPr>
            <p:ph type="body" idx="2"/>
          </p:nvPr>
        </p:nvSpPr>
        <p:spPr>
          <a:xfrm>
            <a:off x="7503770" y="2167466"/>
            <a:ext cx="5201920" cy="6632447"/>
          </a:xfrm>
          <a:prstGeom prst="rect">
            <a:avLst/>
          </a:prstGeom>
          <a:noFill/>
          <a:ln>
            <a:noFill/>
          </a:ln>
        </p:spPr>
        <p:txBody>
          <a:bodyPr lIns="91425" tIns="91425" rIns="91425" bIns="91425" anchor="t" anchorCtr="0"/>
          <a:lstStyle>
            <a:lvl1pPr marL="517473" marR="0" lvl="0" indent="-199973" algn="l" rtl="0">
              <a:spcBef>
                <a:spcPts val="850"/>
              </a:spcBef>
              <a:spcAft>
                <a:spcPts val="0"/>
              </a:spcAft>
              <a:buClr>
                <a:schemeClr val="accent1"/>
              </a:buClr>
              <a:buSzPct val="80000"/>
              <a:buFont typeface="Noto Sans Symbols"/>
              <a:buChar char="●"/>
              <a:defRPr sz="4000" b="0" i="0" u="none" strike="noStrike" cap="none">
                <a:solidFill>
                  <a:schemeClr val="dk1"/>
                </a:solidFill>
                <a:latin typeface="Cabin"/>
                <a:ea typeface="Cabin"/>
                <a:cs typeface="Cabin"/>
                <a:sym typeface="Cabin"/>
              </a:defRPr>
            </a:lvl1pPr>
            <a:lvl2pPr marL="907958" marR="0" lvl="1" indent="-120558" algn="l" rtl="0">
              <a:spcBef>
                <a:spcPts val="788"/>
              </a:spcBef>
              <a:spcAft>
                <a:spcPts val="0"/>
              </a:spcAft>
              <a:buClr>
                <a:schemeClr val="accent1"/>
              </a:buClr>
              <a:buSzPct val="100000"/>
              <a:buFont typeface="Verdana"/>
              <a:buChar char="◦"/>
              <a:defRPr sz="3400" b="0" i="0" u="none" strike="noStrike" cap="none">
                <a:solidFill>
                  <a:schemeClr val="dk1"/>
                </a:solidFill>
                <a:latin typeface="Cabin"/>
                <a:ea typeface="Cabin"/>
                <a:cs typeface="Cabin"/>
                <a:sym typeface="Cabin"/>
              </a:defRPr>
            </a:lvl2pPr>
            <a:lvl3pPr marL="1258758" marR="0" lvl="2" indent="-153857" algn="l" rtl="0">
              <a:spcBef>
                <a:spcPts val="560"/>
              </a:spcBef>
              <a:spcAft>
                <a:spcPts val="0"/>
              </a:spcAft>
              <a:buClr>
                <a:schemeClr val="accent2"/>
              </a:buClr>
              <a:buSzPct val="100000"/>
              <a:buFont typeface="Noto Sans Symbols"/>
              <a:buChar char="⚫"/>
              <a:defRPr sz="2800" b="0" i="0" u="none" strike="noStrike" cap="none">
                <a:solidFill>
                  <a:schemeClr val="dk1"/>
                </a:solidFill>
                <a:latin typeface="Cabin"/>
                <a:ea typeface="Cabin"/>
                <a:cs typeface="Cabin"/>
                <a:sym typeface="Cabin"/>
              </a:defRPr>
            </a:lvl3pPr>
            <a:lvl4pPr marL="1558765" marR="0" lvl="3" indent="-85565" algn="l" rtl="0">
              <a:spcBef>
                <a:spcPts val="520"/>
              </a:spcBef>
              <a:spcAft>
                <a:spcPts val="0"/>
              </a:spcAft>
              <a:buClr>
                <a:srgbClr val="C32D2E"/>
              </a:buClr>
              <a:buSzPct val="100000"/>
              <a:buFont typeface="Noto Sans Symbols"/>
              <a:buChar char="⚫"/>
              <a:defRPr sz="2600" b="0" i="0" u="none" strike="noStrike" cap="none">
                <a:solidFill>
                  <a:schemeClr val="dk1"/>
                </a:solidFill>
                <a:latin typeface="Cabin"/>
                <a:ea typeface="Cabin"/>
                <a:cs typeface="Cabin"/>
                <a:sym typeface="Cabin"/>
              </a:defRPr>
            </a:lvl4pPr>
            <a:lvl5pPr marL="1844487" marR="0" lvl="4" indent="-104587" algn="l" rtl="0">
              <a:spcBef>
                <a:spcPts val="520"/>
              </a:spcBef>
              <a:spcAft>
                <a:spcPts val="0"/>
              </a:spcAft>
              <a:buClr>
                <a:srgbClr val="84AA33"/>
              </a:buClr>
              <a:buSzPct val="100000"/>
              <a:buFont typeface="Noto Sans Symbols"/>
              <a:buChar char="⚫"/>
              <a:defRPr sz="26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43" name="Shape 43"/>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45" name="Shape 45"/>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6"/>
        <p:cNvGrpSpPr/>
        <p:nvPr/>
      </p:nvGrpSpPr>
      <p:grpSpPr>
        <a:xfrm>
          <a:off x="0" y="0"/>
          <a:ext cx="0" cy="0"/>
          <a:chOff x="0" y="0"/>
          <a:chExt cx="0" cy="0"/>
        </a:xfrm>
      </p:grpSpPr>
      <p:sp>
        <p:nvSpPr>
          <p:cNvPr id="47" name="Shape 47"/>
          <p:cNvSpPr/>
          <p:nvPr/>
        </p:nvSpPr>
        <p:spPr>
          <a:xfrm>
            <a:off x="3246438" y="0"/>
            <a:ext cx="9753599" cy="9753599"/>
          </a:xfrm>
          <a:prstGeom prst="rect">
            <a:avLst/>
          </a:prstGeom>
          <a:solidFill>
            <a:schemeClr val="lt1"/>
          </a:solidFill>
          <a:ln>
            <a:noFill/>
          </a:ln>
        </p:spPr>
        <p:txBody>
          <a:bodyPr lIns="130025" tIns="65000" rIns="130025" bIns="650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48" name="Shape 48"/>
          <p:cNvSpPr/>
          <p:nvPr/>
        </p:nvSpPr>
        <p:spPr>
          <a:xfrm>
            <a:off x="3251200" y="0"/>
            <a:ext cx="107949" cy="9753599"/>
          </a:xfrm>
          <a:prstGeom prst="rect">
            <a:avLst/>
          </a:prstGeom>
          <a:solidFill>
            <a:schemeClr val="lt1"/>
          </a:solidFill>
          <a:ln>
            <a:noFill/>
          </a:ln>
          <a:effectLst>
            <a:outerShdw blurRad="38550" dist="38000" dir="10800000" algn="tl" rotWithShape="0">
              <a:srgbClr val="706B5F">
                <a:alpha val="24705"/>
              </a:srgbClr>
            </a:outerShdw>
          </a:effectLst>
        </p:spPr>
        <p:txBody>
          <a:bodyPr lIns="130025" tIns="65000" rIns="130025" bIns="65000" anchor="ctr" anchorCtr="0">
            <a:noAutofit/>
          </a:bodyPr>
          <a:lstStyle/>
          <a:p>
            <a:pPr marL="0" marR="0" lvl="0" indent="0" algn="ctr" rtl="0">
              <a:spcBef>
                <a:spcPts val="0"/>
              </a:spcBef>
              <a:spcAft>
                <a:spcPts val="0"/>
              </a:spcAft>
              <a:buNone/>
            </a:pPr>
            <a:endParaRPr sz="1800">
              <a:solidFill>
                <a:srgbClr val="FFFFFF"/>
              </a:solidFill>
              <a:latin typeface="Cabin"/>
              <a:ea typeface="Cabin"/>
              <a:cs typeface="Cabin"/>
              <a:sym typeface="Cabin"/>
            </a:endParaRPr>
          </a:p>
        </p:txBody>
      </p:sp>
      <p:sp>
        <p:nvSpPr>
          <p:cNvPr id="49" name="Shape 49"/>
          <p:cNvSpPr/>
          <p:nvPr/>
        </p:nvSpPr>
        <p:spPr>
          <a:xfrm>
            <a:off x="3089523" y="4003067"/>
            <a:ext cx="299110" cy="29911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med" len="med"/>
            <a:tailEnd type="none" w="med" len="med"/>
          </a:ln>
        </p:spPr>
        <p:txBody>
          <a:bodyPr lIns="130025" tIns="65000" rIns="130025" bIns="65000" anchor="ctr" anchorCtr="0">
            <a:noAutofit/>
          </a:bodyPr>
          <a:lstStyle/>
          <a:p>
            <a:pPr marL="0" marR="0" lvl="0" indent="0" algn="ctr" rtl="0">
              <a:spcBef>
                <a:spcPts val="0"/>
              </a:spcBef>
              <a:spcAft>
                <a:spcPts val="0"/>
              </a:spcAft>
              <a:buNone/>
            </a:pPr>
            <a:endParaRPr sz="1800">
              <a:solidFill>
                <a:srgbClr val="000000"/>
              </a:solidFill>
              <a:latin typeface="Cabin"/>
              <a:ea typeface="Cabin"/>
              <a:cs typeface="Cabin"/>
              <a:sym typeface="Cabin"/>
            </a:endParaRPr>
          </a:p>
        </p:txBody>
      </p:sp>
      <p:sp>
        <p:nvSpPr>
          <p:cNvPr id="50" name="Shape 50"/>
          <p:cNvSpPr/>
          <p:nvPr/>
        </p:nvSpPr>
        <p:spPr>
          <a:xfrm>
            <a:off x="3424239" y="3905250"/>
            <a:ext cx="92074" cy="90486"/>
          </a:xfrm>
          <a:prstGeom prst="ellipse">
            <a:avLst/>
          </a:prstGeom>
          <a:noFill/>
          <a:ln w="12700" cap="rnd" cmpd="sng">
            <a:solidFill>
              <a:srgbClr val="317F92">
                <a:alpha val="60000"/>
              </a:srgbClr>
            </a:solidFill>
            <a:prstDash val="solid"/>
            <a:round/>
            <a:headEnd type="none" w="med" len="med"/>
            <a:tailEnd type="none" w="med" len="med"/>
          </a:ln>
        </p:spPr>
        <p:txBody>
          <a:bodyPr lIns="130025" tIns="65000" rIns="130025" bIns="650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51" name="Shape 51"/>
          <p:cNvSpPr txBox="1">
            <a:spLocks noGrp="1"/>
          </p:cNvSpPr>
          <p:nvPr>
            <p:ph type="title"/>
          </p:nvPr>
        </p:nvSpPr>
        <p:spPr>
          <a:xfrm>
            <a:off x="3667046" y="3698239"/>
            <a:ext cx="9103360" cy="3251199"/>
          </a:xfrm>
          <a:prstGeom prst="rect">
            <a:avLst/>
          </a:prstGeom>
          <a:noFill/>
          <a:ln>
            <a:noFill/>
          </a:ln>
        </p:spPr>
        <p:txBody>
          <a:bodyPr lIns="91425" tIns="91425" rIns="91425" bIns="91425" anchor="t" anchorCtr="0"/>
          <a:lstStyle>
            <a:lvl1pPr marL="0" marR="0" lvl="0" indent="0" algn="l" rtl="0">
              <a:lnSpc>
                <a:spcPct val="112280"/>
              </a:lnSpc>
              <a:spcBef>
                <a:spcPts val="0"/>
              </a:spcBef>
              <a:spcAft>
                <a:spcPts val="0"/>
              </a:spcAft>
              <a:buClr>
                <a:srgbClr val="572314"/>
              </a:buClr>
              <a:buFont typeface="Cabin"/>
              <a:buNone/>
              <a:defRPr sz="5700" b="1"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52" name="Shape 52"/>
          <p:cNvSpPr txBox="1">
            <a:spLocks noGrp="1"/>
          </p:cNvSpPr>
          <p:nvPr>
            <p:ph type="body" idx="1"/>
          </p:nvPr>
        </p:nvSpPr>
        <p:spPr>
          <a:xfrm>
            <a:off x="3667046" y="1517226"/>
            <a:ext cx="9103360" cy="2147146"/>
          </a:xfrm>
          <a:prstGeom prst="rect">
            <a:avLst/>
          </a:prstGeom>
          <a:noFill/>
          <a:ln>
            <a:noFill/>
          </a:ln>
        </p:spPr>
        <p:txBody>
          <a:bodyPr lIns="91425" tIns="91425" rIns="91425" bIns="91425" anchor="b" anchorCtr="0"/>
          <a:lstStyle>
            <a:lvl1pPr marL="26004" marR="0" lvl="0" indent="-604" algn="l" rtl="0">
              <a:lnSpc>
                <a:spcPct val="116821"/>
              </a:lnSpc>
              <a:spcBef>
                <a:spcPts val="0"/>
              </a:spcBef>
              <a:spcAft>
                <a:spcPts val="0"/>
              </a:spcAft>
              <a:buClr>
                <a:schemeClr val="accent1"/>
              </a:buClr>
              <a:buFont typeface="Noto Sans Symbols"/>
              <a:buNone/>
              <a:defRPr sz="2800" b="0" i="0" u="none" strike="noStrike" cap="none">
                <a:solidFill>
                  <a:srgbClr val="341108"/>
                </a:solidFill>
                <a:latin typeface="Cabin"/>
                <a:ea typeface="Cabin"/>
                <a:cs typeface="Cabin"/>
                <a:sym typeface="Cabin"/>
              </a:defRPr>
            </a:lvl1pPr>
            <a:lvl2pPr marL="907958" marR="0" lvl="1" indent="-336458" algn="l" rtl="0">
              <a:spcBef>
                <a:spcPts val="788"/>
              </a:spcBef>
              <a:spcAft>
                <a:spcPts val="0"/>
              </a:spcAft>
              <a:buClr>
                <a:schemeClr val="accent1"/>
              </a:buClr>
              <a:buFont typeface="Verdana"/>
              <a:buNone/>
              <a:defRPr sz="2600" b="0" i="0" u="none" strike="noStrike" cap="none">
                <a:solidFill>
                  <a:srgbClr val="888888"/>
                </a:solidFill>
                <a:latin typeface="Cabin"/>
                <a:ea typeface="Cabin"/>
                <a:cs typeface="Cabin"/>
                <a:sym typeface="Cabin"/>
              </a:defRPr>
            </a:lvl2pPr>
            <a:lvl3pPr marL="1258758" marR="0" lvl="2" indent="-331657" algn="l" rtl="0">
              <a:spcBef>
                <a:spcPts val="460"/>
              </a:spcBef>
              <a:spcAft>
                <a:spcPts val="0"/>
              </a:spcAft>
              <a:buClr>
                <a:schemeClr val="accent2"/>
              </a:buClr>
              <a:buFont typeface="Noto Sans Symbols"/>
              <a:buNone/>
              <a:defRPr sz="2300" b="0" i="0" u="none" strike="noStrike" cap="none">
                <a:solidFill>
                  <a:srgbClr val="888888"/>
                </a:solidFill>
                <a:latin typeface="Cabin"/>
                <a:ea typeface="Cabin"/>
                <a:cs typeface="Cabin"/>
                <a:sym typeface="Cabin"/>
              </a:defRPr>
            </a:lvl3pPr>
            <a:lvl4pPr marL="1558765" marR="0" lvl="3" indent="-250665" algn="l" rtl="0">
              <a:spcBef>
                <a:spcPts val="400"/>
              </a:spcBef>
              <a:spcAft>
                <a:spcPts val="0"/>
              </a:spcAft>
              <a:buClr>
                <a:srgbClr val="C32D2E"/>
              </a:buClr>
              <a:buFont typeface="Noto Sans Symbols"/>
              <a:buNone/>
              <a:defRPr sz="2000" b="0" i="0" u="none" strike="noStrike" cap="none">
                <a:solidFill>
                  <a:srgbClr val="888888"/>
                </a:solidFill>
                <a:latin typeface="Cabin"/>
                <a:ea typeface="Cabin"/>
                <a:cs typeface="Cabin"/>
                <a:sym typeface="Cabin"/>
              </a:defRPr>
            </a:lvl4pPr>
            <a:lvl5pPr marL="1844487" marR="0" lvl="4" indent="-269687" algn="l" rtl="0">
              <a:spcBef>
                <a:spcPts val="400"/>
              </a:spcBef>
              <a:spcAft>
                <a:spcPts val="0"/>
              </a:spcAft>
              <a:buClr>
                <a:srgbClr val="84AA33"/>
              </a:buClr>
              <a:buFont typeface="Noto Sans Symbols"/>
              <a:buNone/>
              <a:defRPr sz="2000" b="0" i="0" u="none" strike="noStrike" cap="none">
                <a:solidFill>
                  <a:srgbClr val="888888"/>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53" name="Shape 53"/>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55" name="Shape 55"/>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50239" y="7339145"/>
            <a:ext cx="11704319" cy="16255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6400" b="1"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58" name="Shape 58"/>
          <p:cNvSpPr txBox="1">
            <a:spLocks noGrp="1"/>
          </p:cNvSpPr>
          <p:nvPr>
            <p:ph type="body" idx="1"/>
          </p:nvPr>
        </p:nvSpPr>
        <p:spPr>
          <a:xfrm>
            <a:off x="650239" y="466883"/>
            <a:ext cx="5722112" cy="910336"/>
          </a:xfrm>
          <a:prstGeom prst="rect">
            <a:avLst/>
          </a:prstGeom>
          <a:solidFill>
            <a:schemeClr val="lt1"/>
          </a:solidFill>
          <a:ln w="10775" cap="flat" cmpd="sng">
            <a:solidFill>
              <a:schemeClr val="lt1"/>
            </a:solidFill>
            <a:prstDash val="solid"/>
            <a:miter/>
            <a:headEnd type="none" w="med" len="med"/>
            <a:tailEnd type="none" w="med" len="med"/>
          </a:ln>
        </p:spPr>
        <p:txBody>
          <a:bodyPr lIns="91425" tIns="91425" rIns="91425" bIns="91425" anchor="ctr" anchorCtr="0"/>
          <a:lstStyle>
            <a:lvl1pPr marL="91019" marR="0" lvl="0" indent="-2119" algn="l" rtl="0">
              <a:lnSpc>
                <a:spcPct val="100000"/>
              </a:lnSpc>
              <a:spcBef>
                <a:spcPts val="142"/>
              </a:spcBef>
              <a:spcAft>
                <a:spcPts val="0"/>
              </a:spcAft>
              <a:buClr>
                <a:schemeClr val="accent1"/>
              </a:buClr>
              <a:buFont typeface="Noto Sans Symbols"/>
              <a:buNone/>
              <a:defRPr sz="2700" b="0" i="0" u="none" strike="noStrike" cap="none">
                <a:solidFill>
                  <a:schemeClr val="dk1"/>
                </a:solidFill>
                <a:latin typeface="Cabin"/>
                <a:ea typeface="Cabin"/>
                <a:cs typeface="Cabin"/>
                <a:sym typeface="Cabin"/>
              </a:defRPr>
            </a:lvl1pPr>
            <a:lvl2pPr marL="907958" marR="0" lvl="1" indent="-336458" algn="l" rtl="0">
              <a:spcBef>
                <a:spcPts val="788"/>
              </a:spcBef>
              <a:spcAft>
                <a:spcPts val="0"/>
              </a:spcAft>
              <a:buClr>
                <a:schemeClr val="accent1"/>
              </a:buClr>
              <a:buFont typeface="Verdana"/>
              <a:buNone/>
              <a:defRPr sz="2800" b="1" i="0" u="none" strike="noStrike" cap="none">
                <a:solidFill>
                  <a:schemeClr val="dk1"/>
                </a:solidFill>
                <a:latin typeface="Cabin"/>
                <a:ea typeface="Cabin"/>
                <a:cs typeface="Cabin"/>
                <a:sym typeface="Cabin"/>
              </a:defRPr>
            </a:lvl2pPr>
            <a:lvl3pPr marL="1258758" marR="0" lvl="2" indent="-331657" algn="l" rtl="0">
              <a:spcBef>
                <a:spcPts val="520"/>
              </a:spcBef>
              <a:spcAft>
                <a:spcPts val="0"/>
              </a:spcAft>
              <a:buClr>
                <a:schemeClr val="accent2"/>
              </a:buClr>
              <a:buFont typeface="Noto Sans Symbols"/>
              <a:buNone/>
              <a:defRPr sz="2600" b="1" i="0" u="none" strike="noStrike" cap="none">
                <a:solidFill>
                  <a:schemeClr val="dk1"/>
                </a:solidFill>
                <a:latin typeface="Cabin"/>
                <a:ea typeface="Cabin"/>
                <a:cs typeface="Cabin"/>
                <a:sym typeface="Cabin"/>
              </a:defRPr>
            </a:lvl3pPr>
            <a:lvl4pPr marL="1558765" marR="0" lvl="3" indent="-250665" algn="l" rtl="0">
              <a:spcBef>
                <a:spcPts val="460"/>
              </a:spcBef>
              <a:spcAft>
                <a:spcPts val="0"/>
              </a:spcAft>
              <a:buClr>
                <a:srgbClr val="C32D2E"/>
              </a:buClr>
              <a:buFont typeface="Noto Sans Symbols"/>
              <a:buNone/>
              <a:defRPr sz="2300" b="1" i="0" u="none" strike="noStrike" cap="none">
                <a:solidFill>
                  <a:schemeClr val="dk1"/>
                </a:solidFill>
                <a:latin typeface="Cabin"/>
                <a:ea typeface="Cabin"/>
                <a:cs typeface="Cabin"/>
                <a:sym typeface="Cabin"/>
              </a:defRPr>
            </a:lvl4pPr>
            <a:lvl5pPr marL="1844487" marR="0" lvl="4" indent="-269687" algn="l" rtl="0">
              <a:spcBef>
                <a:spcPts val="460"/>
              </a:spcBef>
              <a:spcAft>
                <a:spcPts val="0"/>
              </a:spcAft>
              <a:buClr>
                <a:srgbClr val="84AA33"/>
              </a:buClr>
              <a:buFont typeface="Noto Sans Symbols"/>
              <a:buNone/>
              <a:defRPr sz="2300" b="1"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59" name="Shape 59"/>
          <p:cNvSpPr txBox="1">
            <a:spLocks noGrp="1"/>
          </p:cNvSpPr>
          <p:nvPr>
            <p:ph type="body" idx="2"/>
          </p:nvPr>
        </p:nvSpPr>
        <p:spPr>
          <a:xfrm>
            <a:off x="6632447" y="466883"/>
            <a:ext cx="5722112" cy="910336"/>
          </a:xfrm>
          <a:prstGeom prst="rect">
            <a:avLst/>
          </a:prstGeom>
          <a:solidFill>
            <a:schemeClr val="lt1"/>
          </a:solidFill>
          <a:ln w="10775" cap="flat" cmpd="sng">
            <a:solidFill>
              <a:schemeClr val="lt1"/>
            </a:solidFill>
            <a:prstDash val="solid"/>
            <a:miter/>
            <a:headEnd type="none" w="med" len="med"/>
            <a:tailEnd type="none" w="med" len="med"/>
          </a:ln>
        </p:spPr>
        <p:txBody>
          <a:bodyPr lIns="91425" tIns="91425" rIns="91425" bIns="91425" anchor="ctr" anchorCtr="0"/>
          <a:lstStyle>
            <a:lvl1pPr marL="91019" marR="0" lvl="0" indent="-2119" algn="l" rtl="0">
              <a:lnSpc>
                <a:spcPct val="100000"/>
              </a:lnSpc>
              <a:spcBef>
                <a:spcPts val="142"/>
              </a:spcBef>
              <a:spcAft>
                <a:spcPts val="0"/>
              </a:spcAft>
              <a:buClr>
                <a:schemeClr val="accent1"/>
              </a:buClr>
              <a:buFont typeface="Noto Sans Symbols"/>
              <a:buNone/>
              <a:defRPr sz="2700" b="0" i="0" u="none" strike="noStrike" cap="none">
                <a:solidFill>
                  <a:schemeClr val="dk1"/>
                </a:solidFill>
                <a:latin typeface="Cabin"/>
                <a:ea typeface="Cabin"/>
                <a:cs typeface="Cabin"/>
                <a:sym typeface="Cabin"/>
              </a:defRPr>
            </a:lvl1pPr>
            <a:lvl2pPr marL="907958" marR="0" lvl="1" indent="-336458" algn="l" rtl="0">
              <a:spcBef>
                <a:spcPts val="788"/>
              </a:spcBef>
              <a:spcAft>
                <a:spcPts val="0"/>
              </a:spcAft>
              <a:buClr>
                <a:schemeClr val="accent1"/>
              </a:buClr>
              <a:buFont typeface="Verdana"/>
              <a:buNone/>
              <a:defRPr sz="2800" b="1" i="0" u="none" strike="noStrike" cap="none">
                <a:solidFill>
                  <a:schemeClr val="dk1"/>
                </a:solidFill>
                <a:latin typeface="Cabin"/>
                <a:ea typeface="Cabin"/>
                <a:cs typeface="Cabin"/>
                <a:sym typeface="Cabin"/>
              </a:defRPr>
            </a:lvl2pPr>
            <a:lvl3pPr marL="1258758" marR="0" lvl="2" indent="-331657" algn="l" rtl="0">
              <a:spcBef>
                <a:spcPts val="520"/>
              </a:spcBef>
              <a:spcAft>
                <a:spcPts val="0"/>
              </a:spcAft>
              <a:buClr>
                <a:schemeClr val="accent2"/>
              </a:buClr>
              <a:buFont typeface="Noto Sans Symbols"/>
              <a:buNone/>
              <a:defRPr sz="2600" b="1" i="0" u="none" strike="noStrike" cap="none">
                <a:solidFill>
                  <a:schemeClr val="dk1"/>
                </a:solidFill>
                <a:latin typeface="Cabin"/>
                <a:ea typeface="Cabin"/>
                <a:cs typeface="Cabin"/>
                <a:sym typeface="Cabin"/>
              </a:defRPr>
            </a:lvl3pPr>
            <a:lvl4pPr marL="1558765" marR="0" lvl="3" indent="-250665" algn="l" rtl="0">
              <a:spcBef>
                <a:spcPts val="460"/>
              </a:spcBef>
              <a:spcAft>
                <a:spcPts val="0"/>
              </a:spcAft>
              <a:buClr>
                <a:srgbClr val="C32D2E"/>
              </a:buClr>
              <a:buFont typeface="Noto Sans Symbols"/>
              <a:buNone/>
              <a:defRPr sz="2300" b="1" i="0" u="none" strike="noStrike" cap="none">
                <a:solidFill>
                  <a:schemeClr val="dk1"/>
                </a:solidFill>
                <a:latin typeface="Cabin"/>
                <a:ea typeface="Cabin"/>
                <a:cs typeface="Cabin"/>
                <a:sym typeface="Cabin"/>
              </a:defRPr>
            </a:lvl4pPr>
            <a:lvl5pPr marL="1844487" marR="0" lvl="4" indent="-269687" algn="l" rtl="0">
              <a:spcBef>
                <a:spcPts val="460"/>
              </a:spcBef>
              <a:spcAft>
                <a:spcPts val="0"/>
              </a:spcAft>
              <a:buClr>
                <a:srgbClr val="84AA33"/>
              </a:buClr>
              <a:buFont typeface="Noto Sans Symbols"/>
              <a:buNone/>
              <a:defRPr sz="2300" b="1"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60" name="Shape 60"/>
          <p:cNvSpPr txBox="1">
            <a:spLocks noGrp="1"/>
          </p:cNvSpPr>
          <p:nvPr>
            <p:ph type="body" idx="3"/>
          </p:nvPr>
        </p:nvSpPr>
        <p:spPr>
          <a:xfrm>
            <a:off x="650239" y="1378611"/>
            <a:ext cx="5722112" cy="5852159"/>
          </a:xfrm>
          <a:prstGeom prst="rect">
            <a:avLst/>
          </a:prstGeom>
          <a:noFill/>
          <a:ln w="10775" cap="flat" cmpd="sng">
            <a:solidFill>
              <a:schemeClr val="lt1"/>
            </a:solidFill>
            <a:prstDash val="dash"/>
            <a:miter/>
            <a:headEnd type="none" w="med" len="med"/>
            <a:tailEnd type="none" w="med" len="med"/>
          </a:ln>
        </p:spPr>
        <p:txBody>
          <a:bodyPr lIns="91425" tIns="91425" rIns="91425" bIns="91425" anchor="t" anchorCtr="0"/>
          <a:lstStyle>
            <a:lvl1pPr marL="559112" marR="0" lvl="0" indent="-221291" algn="l" rtl="0">
              <a:lnSpc>
                <a:spcPct val="100000"/>
              </a:lnSpc>
              <a:spcBef>
                <a:spcPts val="996"/>
              </a:spcBef>
              <a:spcAft>
                <a:spcPts val="0"/>
              </a:spcAft>
              <a:buClr>
                <a:schemeClr val="accent1"/>
              </a:buClr>
              <a:buSzPct val="80000"/>
              <a:buFont typeface="Noto Sans Symbols"/>
              <a:buChar char="●"/>
              <a:defRPr sz="3400" b="0" i="0" u="none" strike="noStrike" cap="none">
                <a:solidFill>
                  <a:schemeClr val="dk1"/>
                </a:solidFill>
                <a:latin typeface="Cabin"/>
                <a:ea typeface="Cabin"/>
                <a:cs typeface="Cabin"/>
                <a:sym typeface="Cabin"/>
              </a:defRPr>
            </a:lvl1pPr>
            <a:lvl2pPr marL="907958" marR="0" lvl="1" indent="-158658" algn="l" rtl="0">
              <a:lnSpc>
                <a:spcPct val="100000"/>
              </a:lnSpc>
              <a:spcBef>
                <a:spcPts val="996"/>
              </a:spcBef>
              <a:spcAft>
                <a:spcPts val="0"/>
              </a:spcAft>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1258758" marR="0" lvl="2" indent="-166557" algn="l" rtl="0">
              <a:lnSpc>
                <a:spcPct val="100000"/>
              </a:lnSpc>
              <a:spcBef>
                <a:spcPts val="996"/>
              </a:spcBef>
              <a:spcAft>
                <a:spcPts val="0"/>
              </a:spcAft>
              <a:buClr>
                <a:schemeClr val="accent2"/>
              </a:buClr>
              <a:buSzPct val="100000"/>
              <a:buFont typeface="Noto Sans Symbols"/>
              <a:buChar char="⚫"/>
              <a:defRPr sz="2600" b="0" i="0" u="none" strike="noStrike" cap="none">
                <a:solidFill>
                  <a:schemeClr val="dk1"/>
                </a:solidFill>
                <a:latin typeface="Cabin"/>
                <a:ea typeface="Cabin"/>
                <a:cs typeface="Cabin"/>
                <a:sym typeface="Cabin"/>
              </a:defRPr>
            </a:lvl3pPr>
            <a:lvl4pPr marL="1558765" marR="0" lvl="3" indent="-104615" algn="l" rtl="0">
              <a:lnSpc>
                <a:spcPct val="100000"/>
              </a:lnSpc>
              <a:spcBef>
                <a:spcPts val="996"/>
              </a:spcBef>
              <a:spcAft>
                <a:spcPts val="0"/>
              </a:spcAft>
              <a:buClr>
                <a:srgbClr val="C32D2E"/>
              </a:buClr>
              <a:buSzPct val="100000"/>
              <a:buFont typeface="Noto Sans Symbols"/>
              <a:buChar char="⚫"/>
              <a:defRPr sz="2300" b="0" i="0" u="none" strike="noStrike" cap="none">
                <a:solidFill>
                  <a:schemeClr val="dk1"/>
                </a:solidFill>
                <a:latin typeface="Cabin"/>
                <a:ea typeface="Cabin"/>
                <a:cs typeface="Cabin"/>
                <a:sym typeface="Cabin"/>
              </a:defRPr>
            </a:lvl4pPr>
            <a:lvl5pPr marL="1844487" marR="0" lvl="4" indent="-123637" algn="l" rtl="0">
              <a:lnSpc>
                <a:spcPct val="100000"/>
              </a:lnSpc>
              <a:spcBef>
                <a:spcPts val="996"/>
              </a:spcBef>
              <a:spcAft>
                <a:spcPts val="0"/>
              </a:spcAft>
              <a:buClr>
                <a:srgbClr val="84AA33"/>
              </a:buClr>
              <a:buSzPct val="100000"/>
              <a:buFont typeface="Noto Sans Symbols"/>
              <a:buChar char="⚫"/>
              <a:defRPr sz="23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61" name="Shape 61"/>
          <p:cNvSpPr txBox="1">
            <a:spLocks noGrp="1"/>
          </p:cNvSpPr>
          <p:nvPr>
            <p:ph type="body" idx="4"/>
          </p:nvPr>
        </p:nvSpPr>
        <p:spPr>
          <a:xfrm>
            <a:off x="6632447" y="1378611"/>
            <a:ext cx="5722112" cy="5852159"/>
          </a:xfrm>
          <a:prstGeom prst="rect">
            <a:avLst/>
          </a:prstGeom>
          <a:noFill/>
          <a:ln w="10775" cap="flat" cmpd="sng">
            <a:solidFill>
              <a:schemeClr val="lt1"/>
            </a:solidFill>
            <a:prstDash val="dash"/>
            <a:miter/>
            <a:headEnd type="none" w="med" len="med"/>
            <a:tailEnd type="none" w="med" len="med"/>
          </a:ln>
        </p:spPr>
        <p:txBody>
          <a:bodyPr lIns="91425" tIns="91425" rIns="91425" bIns="91425" anchor="t" anchorCtr="0"/>
          <a:lstStyle>
            <a:lvl1pPr marL="559112" marR="0" lvl="0" indent="-221291" algn="l" rtl="0">
              <a:lnSpc>
                <a:spcPct val="100000"/>
              </a:lnSpc>
              <a:spcBef>
                <a:spcPts val="996"/>
              </a:spcBef>
              <a:spcAft>
                <a:spcPts val="0"/>
              </a:spcAft>
              <a:buClr>
                <a:schemeClr val="accent1"/>
              </a:buClr>
              <a:buSzPct val="80000"/>
              <a:buFont typeface="Noto Sans Symbols"/>
              <a:buChar char="●"/>
              <a:defRPr sz="3400" b="0" i="0" u="none" strike="noStrike" cap="none">
                <a:solidFill>
                  <a:schemeClr val="dk1"/>
                </a:solidFill>
                <a:latin typeface="Cabin"/>
                <a:ea typeface="Cabin"/>
                <a:cs typeface="Cabin"/>
                <a:sym typeface="Cabin"/>
              </a:defRPr>
            </a:lvl1pPr>
            <a:lvl2pPr marL="907958" marR="0" lvl="1" indent="-158658" algn="l" rtl="0">
              <a:lnSpc>
                <a:spcPct val="100000"/>
              </a:lnSpc>
              <a:spcBef>
                <a:spcPts val="996"/>
              </a:spcBef>
              <a:spcAft>
                <a:spcPts val="0"/>
              </a:spcAft>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1258758" marR="0" lvl="2" indent="-166557" algn="l" rtl="0">
              <a:lnSpc>
                <a:spcPct val="100000"/>
              </a:lnSpc>
              <a:spcBef>
                <a:spcPts val="996"/>
              </a:spcBef>
              <a:spcAft>
                <a:spcPts val="0"/>
              </a:spcAft>
              <a:buClr>
                <a:schemeClr val="accent2"/>
              </a:buClr>
              <a:buSzPct val="100000"/>
              <a:buFont typeface="Noto Sans Symbols"/>
              <a:buChar char="⚫"/>
              <a:defRPr sz="2600" b="0" i="0" u="none" strike="noStrike" cap="none">
                <a:solidFill>
                  <a:schemeClr val="dk1"/>
                </a:solidFill>
                <a:latin typeface="Cabin"/>
                <a:ea typeface="Cabin"/>
                <a:cs typeface="Cabin"/>
                <a:sym typeface="Cabin"/>
              </a:defRPr>
            </a:lvl3pPr>
            <a:lvl4pPr marL="1558765" marR="0" lvl="3" indent="-104615" algn="l" rtl="0">
              <a:lnSpc>
                <a:spcPct val="100000"/>
              </a:lnSpc>
              <a:spcBef>
                <a:spcPts val="996"/>
              </a:spcBef>
              <a:spcAft>
                <a:spcPts val="0"/>
              </a:spcAft>
              <a:buClr>
                <a:srgbClr val="C32D2E"/>
              </a:buClr>
              <a:buSzPct val="100000"/>
              <a:buFont typeface="Noto Sans Symbols"/>
              <a:buChar char="⚫"/>
              <a:defRPr sz="2300" b="0" i="0" u="none" strike="noStrike" cap="none">
                <a:solidFill>
                  <a:schemeClr val="dk1"/>
                </a:solidFill>
                <a:latin typeface="Cabin"/>
                <a:ea typeface="Cabin"/>
                <a:cs typeface="Cabin"/>
                <a:sym typeface="Cabin"/>
              </a:defRPr>
            </a:lvl4pPr>
            <a:lvl5pPr marL="1844487" marR="0" lvl="4" indent="-123637" algn="l" rtl="0">
              <a:lnSpc>
                <a:spcPct val="100000"/>
              </a:lnSpc>
              <a:spcBef>
                <a:spcPts val="996"/>
              </a:spcBef>
              <a:spcAft>
                <a:spcPts val="0"/>
              </a:spcAft>
              <a:buClr>
                <a:srgbClr val="84AA33"/>
              </a:buClr>
              <a:buSzPct val="100000"/>
              <a:buFont typeface="Noto Sans Symbols"/>
              <a:buChar char="⚫"/>
              <a:defRPr sz="23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62" name="Shape 62"/>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64" name="Shape 64"/>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p:nvPr/>
        </p:nvSpPr>
        <p:spPr>
          <a:xfrm>
            <a:off x="1443037" y="0"/>
            <a:ext cx="11561762" cy="9753599"/>
          </a:xfrm>
          <a:prstGeom prst="rect">
            <a:avLst/>
          </a:prstGeom>
          <a:solidFill>
            <a:schemeClr val="lt1"/>
          </a:solidFill>
          <a:ln>
            <a:noFill/>
          </a:ln>
        </p:spPr>
        <p:txBody>
          <a:bodyPr lIns="130025" tIns="65000" rIns="130025" bIns="650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67" name="Shape 67"/>
          <p:cNvSpPr/>
          <p:nvPr/>
        </p:nvSpPr>
        <p:spPr>
          <a:xfrm>
            <a:off x="1443037" y="0"/>
            <a:ext cx="104774" cy="9753599"/>
          </a:xfrm>
          <a:prstGeom prst="rect">
            <a:avLst/>
          </a:prstGeom>
          <a:solidFill>
            <a:schemeClr val="lt1"/>
          </a:solidFill>
          <a:ln>
            <a:noFill/>
          </a:ln>
          <a:effectLst>
            <a:outerShdw blurRad="38550" dist="38000" dir="10800000" algn="tl" rotWithShape="0">
              <a:srgbClr val="706B5F">
                <a:alpha val="24705"/>
              </a:srgbClr>
            </a:outerShdw>
          </a:effectLst>
        </p:spPr>
        <p:txBody>
          <a:bodyPr lIns="130025" tIns="65000" rIns="130025" bIns="65000" anchor="ctr" anchorCtr="0">
            <a:noAutofit/>
          </a:bodyPr>
          <a:lstStyle/>
          <a:p>
            <a:pPr marL="0" marR="0" lvl="0" indent="0" algn="ctr" rtl="0">
              <a:spcBef>
                <a:spcPts val="0"/>
              </a:spcBef>
              <a:spcAft>
                <a:spcPts val="0"/>
              </a:spcAft>
              <a:buNone/>
            </a:pPr>
            <a:endParaRPr sz="1800">
              <a:solidFill>
                <a:srgbClr val="FFFFFF"/>
              </a:solidFill>
              <a:latin typeface="Cabin"/>
              <a:ea typeface="Cabin"/>
              <a:cs typeface="Cabin"/>
              <a:sym typeface="Cabin"/>
            </a:endParaRPr>
          </a:p>
        </p:txBody>
      </p:sp>
      <p:sp>
        <p:nvSpPr>
          <p:cNvPr id="68" name="Shape 68"/>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70" name="Shape 70"/>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50239" y="308308"/>
            <a:ext cx="5418666" cy="1652692"/>
          </a:xfrm>
          <a:prstGeom prst="rect">
            <a:avLst/>
          </a:prstGeom>
          <a:noFill/>
          <a:ln>
            <a:noFill/>
          </a:ln>
        </p:spPr>
        <p:txBody>
          <a:bodyPr lIns="91425" tIns="91425" rIns="91425" bIns="91425" anchor="b" anchorCtr="0"/>
          <a:lstStyle>
            <a:lvl1pPr marL="0" marR="0" lvl="0" indent="0" algn="l" rtl="0">
              <a:lnSpc>
                <a:spcPct val="91741"/>
              </a:lnSpc>
              <a:spcBef>
                <a:spcPts val="0"/>
              </a:spcBef>
              <a:spcAft>
                <a:spcPts val="0"/>
              </a:spcAft>
              <a:buClr>
                <a:srgbClr val="572314"/>
              </a:buClr>
              <a:buFont typeface="Cabin"/>
              <a:buNone/>
              <a:defRPr sz="3100" b="1"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73" name="Shape 73"/>
          <p:cNvSpPr txBox="1">
            <a:spLocks noGrp="1"/>
          </p:cNvSpPr>
          <p:nvPr>
            <p:ph type="body" idx="1"/>
          </p:nvPr>
        </p:nvSpPr>
        <p:spPr>
          <a:xfrm>
            <a:off x="650239" y="2001016"/>
            <a:ext cx="5418666" cy="993422"/>
          </a:xfrm>
          <a:prstGeom prst="rect">
            <a:avLst/>
          </a:prstGeom>
          <a:noFill/>
          <a:ln>
            <a:noFill/>
          </a:ln>
        </p:spPr>
        <p:txBody>
          <a:bodyPr lIns="91425" tIns="91425" rIns="91425" bIns="91425" anchor="t" anchorCtr="0"/>
          <a:lstStyle>
            <a:lvl1pPr marL="65013" marR="0" lvl="0" indent="-1513" algn="l" rtl="0">
              <a:lnSpc>
                <a:spcPct val="100000"/>
              </a:lnSpc>
              <a:spcBef>
                <a:spcPts val="0"/>
              </a:spcBef>
              <a:spcAft>
                <a:spcPts val="0"/>
              </a:spcAft>
              <a:buClr>
                <a:schemeClr val="accent1"/>
              </a:buClr>
              <a:buFont typeface="Noto Sans Symbols"/>
              <a:buNone/>
              <a:defRPr sz="2000" b="0" i="0" u="none" strike="noStrike" cap="none">
                <a:solidFill>
                  <a:schemeClr val="dk1"/>
                </a:solidFill>
                <a:latin typeface="Cabin"/>
                <a:ea typeface="Cabin"/>
                <a:cs typeface="Cabin"/>
                <a:sym typeface="Cabin"/>
              </a:defRPr>
            </a:lvl1pPr>
            <a:lvl2pPr marL="907958" marR="0" lvl="1" indent="-336458" algn="l" rtl="0">
              <a:spcBef>
                <a:spcPts val="788"/>
              </a:spcBef>
              <a:spcAft>
                <a:spcPts val="0"/>
              </a:spcAft>
              <a:buClr>
                <a:schemeClr val="accent1"/>
              </a:buClr>
              <a:buFont typeface="Verdana"/>
              <a:buNone/>
              <a:defRPr sz="1700" b="0" i="0" u="none" strike="noStrike" cap="none">
                <a:solidFill>
                  <a:schemeClr val="dk1"/>
                </a:solidFill>
                <a:latin typeface="Cabin"/>
                <a:ea typeface="Cabin"/>
                <a:cs typeface="Cabin"/>
                <a:sym typeface="Cabin"/>
              </a:defRPr>
            </a:lvl2pPr>
            <a:lvl3pPr marL="1258758" marR="0" lvl="2" indent="-331657" algn="l" rtl="0">
              <a:spcBef>
                <a:spcPts val="280"/>
              </a:spcBef>
              <a:spcAft>
                <a:spcPts val="0"/>
              </a:spcAft>
              <a:buClr>
                <a:schemeClr val="accent2"/>
              </a:buClr>
              <a:buFont typeface="Noto Sans Symbols"/>
              <a:buNone/>
              <a:defRPr sz="1400" b="0" i="0" u="none" strike="noStrike" cap="none">
                <a:solidFill>
                  <a:schemeClr val="dk1"/>
                </a:solidFill>
                <a:latin typeface="Cabin"/>
                <a:ea typeface="Cabin"/>
                <a:cs typeface="Cabin"/>
                <a:sym typeface="Cabin"/>
              </a:defRPr>
            </a:lvl3pPr>
            <a:lvl4pPr marL="1558765" marR="0" lvl="3" indent="-250665" algn="l" rtl="0">
              <a:spcBef>
                <a:spcPts val="260"/>
              </a:spcBef>
              <a:spcAft>
                <a:spcPts val="0"/>
              </a:spcAft>
              <a:buClr>
                <a:srgbClr val="C32D2E"/>
              </a:buClr>
              <a:buFont typeface="Noto Sans Symbols"/>
              <a:buNone/>
              <a:defRPr sz="1300" b="0" i="0" u="none" strike="noStrike" cap="none">
                <a:solidFill>
                  <a:schemeClr val="dk1"/>
                </a:solidFill>
                <a:latin typeface="Cabin"/>
                <a:ea typeface="Cabin"/>
                <a:cs typeface="Cabin"/>
                <a:sym typeface="Cabin"/>
              </a:defRPr>
            </a:lvl4pPr>
            <a:lvl5pPr marL="1844487" marR="0" lvl="4" indent="-269687" algn="l" rtl="0">
              <a:spcBef>
                <a:spcPts val="260"/>
              </a:spcBef>
              <a:spcAft>
                <a:spcPts val="0"/>
              </a:spcAft>
              <a:buClr>
                <a:srgbClr val="84AA33"/>
              </a:buClr>
              <a:buFont typeface="Noto Sans Symbols"/>
              <a:buNone/>
              <a:defRPr sz="13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74" name="Shape 74"/>
          <p:cNvSpPr txBox="1">
            <a:spLocks noGrp="1"/>
          </p:cNvSpPr>
          <p:nvPr>
            <p:ph type="body" idx="2"/>
          </p:nvPr>
        </p:nvSpPr>
        <p:spPr>
          <a:xfrm>
            <a:off x="650239" y="3034455"/>
            <a:ext cx="11595947" cy="5678311"/>
          </a:xfrm>
          <a:prstGeom prst="rect">
            <a:avLst/>
          </a:prstGeom>
          <a:noFill/>
          <a:ln>
            <a:noFill/>
          </a:ln>
        </p:spPr>
        <p:txBody>
          <a:bodyPr lIns="91425" tIns="91425" rIns="91425" bIns="91425" anchor="t" anchorCtr="0"/>
          <a:lstStyle>
            <a:lvl1pPr marL="517473" marR="0" lvl="0" indent="-169493" algn="l" rtl="0">
              <a:spcBef>
                <a:spcPts val="850"/>
              </a:spcBef>
              <a:spcAft>
                <a:spcPts val="0"/>
              </a:spcAft>
              <a:buClr>
                <a:schemeClr val="accent1"/>
              </a:buClr>
              <a:buSzPct val="80000"/>
              <a:buFont typeface="Noto Sans Symbols"/>
              <a:buChar char="●"/>
              <a:defRPr sz="4600" b="0" i="0" u="none" strike="noStrike" cap="none">
                <a:solidFill>
                  <a:schemeClr val="dk1"/>
                </a:solidFill>
                <a:latin typeface="Cabin"/>
                <a:ea typeface="Cabin"/>
                <a:cs typeface="Cabin"/>
                <a:sym typeface="Cabin"/>
              </a:defRPr>
            </a:lvl1pPr>
            <a:lvl2pPr marL="907958" marR="0" lvl="1" indent="-82458" algn="l" rtl="0">
              <a:spcBef>
                <a:spcPts val="788"/>
              </a:spcBef>
              <a:spcAft>
                <a:spcPts val="0"/>
              </a:spcAft>
              <a:buClr>
                <a:schemeClr val="accent1"/>
              </a:buClr>
              <a:buSzPct val="100000"/>
              <a:buFont typeface="Verdana"/>
              <a:buChar char="◦"/>
              <a:defRPr sz="4000" b="0" i="0" u="none" strike="noStrike" cap="none">
                <a:solidFill>
                  <a:schemeClr val="dk1"/>
                </a:solidFill>
                <a:latin typeface="Cabin"/>
                <a:ea typeface="Cabin"/>
                <a:cs typeface="Cabin"/>
                <a:sym typeface="Cabin"/>
              </a:defRPr>
            </a:lvl2pPr>
            <a:lvl3pPr marL="1258758" marR="0" lvl="2" indent="-115757" algn="l" rtl="0">
              <a:spcBef>
                <a:spcPts val="680"/>
              </a:spcBef>
              <a:spcAft>
                <a:spcPts val="0"/>
              </a:spcAft>
              <a:buClr>
                <a:schemeClr val="accent2"/>
              </a:buClr>
              <a:buSzPct val="100000"/>
              <a:buFont typeface="Noto Sans Symbols"/>
              <a:buChar char="⚫"/>
              <a:defRPr sz="3400" b="0" i="0" u="none" strike="noStrike" cap="none">
                <a:solidFill>
                  <a:schemeClr val="dk1"/>
                </a:solidFill>
                <a:latin typeface="Cabin"/>
                <a:ea typeface="Cabin"/>
                <a:cs typeface="Cabin"/>
                <a:sym typeface="Cabin"/>
              </a:defRPr>
            </a:lvl3pPr>
            <a:lvl4pPr marL="1558765" marR="0" lvl="3" indent="-72865" algn="l" rtl="0">
              <a:spcBef>
                <a:spcPts val="560"/>
              </a:spcBef>
              <a:spcAft>
                <a:spcPts val="0"/>
              </a:spcAft>
              <a:buClr>
                <a:srgbClr val="C32D2E"/>
              </a:buClr>
              <a:buSzPct val="100000"/>
              <a:buFont typeface="Noto Sans Symbols"/>
              <a:buChar char="⚫"/>
              <a:defRPr sz="2800" b="0" i="0" u="none" strike="noStrike" cap="none">
                <a:solidFill>
                  <a:schemeClr val="dk1"/>
                </a:solidFill>
                <a:latin typeface="Cabin"/>
                <a:ea typeface="Cabin"/>
                <a:cs typeface="Cabin"/>
                <a:sym typeface="Cabin"/>
              </a:defRPr>
            </a:lvl4pPr>
            <a:lvl5pPr marL="1844487" marR="0" lvl="4" indent="-91887" algn="l" rtl="0">
              <a:spcBef>
                <a:spcPts val="560"/>
              </a:spcBef>
              <a:spcAft>
                <a:spcPts val="0"/>
              </a:spcAft>
              <a:buClr>
                <a:srgbClr val="84AA33"/>
              </a:buClr>
              <a:buSzPct val="100000"/>
              <a:buFont typeface="Noto Sans Symbols"/>
              <a:buChar char="⚫"/>
              <a:defRPr sz="28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75" name="Shape 75"/>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77" name="Shape 77"/>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8"/>
        <p:cNvGrpSpPr/>
        <p:nvPr/>
      </p:nvGrpSpPr>
      <p:grpSpPr>
        <a:xfrm>
          <a:off x="0" y="0"/>
          <a:ext cx="0" cy="0"/>
          <a:chOff x="0" y="0"/>
          <a:chExt cx="0" cy="0"/>
        </a:xfrm>
      </p:grpSpPr>
      <p:sp>
        <p:nvSpPr>
          <p:cNvPr id="79" name="Shape 79"/>
          <p:cNvSpPr/>
          <p:nvPr/>
        </p:nvSpPr>
        <p:spPr>
          <a:xfrm>
            <a:off x="1083733" y="1517226"/>
            <a:ext cx="6502399" cy="6502399"/>
          </a:xfrm>
          <a:prstGeom prst="rect">
            <a:avLst/>
          </a:prstGeom>
          <a:solidFill>
            <a:srgbClr val="FFFFFF"/>
          </a:solidFill>
          <a:ln w="88900" cap="sq" cmpd="sng">
            <a:solidFill>
              <a:srgbClr val="FFFFFF"/>
            </a:solidFill>
            <a:prstDash val="solid"/>
            <a:miter/>
            <a:headEnd type="none" w="med" len="med"/>
            <a:tailEnd type="none" w="med" len="med"/>
          </a:ln>
          <a:effectLst>
            <a:outerShdw blurRad="55500" dist="18500" dir="5400000" algn="tl" rotWithShape="0">
              <a:srgbClr val="000000">
                <a:alpha val="34901"/>
              </a:srgbClr>
            </a:outerShdw>
          </a:effectLst>
        </p:spPr>
        <p:txBody>
          <a:bodyPr lIns="130025" tIns="390075" rIns="130025" bIns="65000" anchor="t" anchorCtr="0">
            <a:noAutofit/>
          </a:bodyPr>
          <a:lstStyle/>
          <a:p>
            <a:pPr marL="0" marR="0" lvl="0" indent="0" algn="l" rtl="0">
              <a:lnSpc>
                <a:spcPct val="92652"/>
              </a:lnSpc>
              <a:spcBef>
                <a:spcPts val="0"/>
              </a:spcBef>
              <a:spcAft>
                <a:spcPts val="0"/>
              </a:spcAft>
              <a:buClr>
                <a:schemeClr val="accent1"/>
              </a:buClr>
              <a:buFont typeface="Noto Sans Symbols"/>
              <a:buNone/>
            </a:pPr>
            <a:endParaRPr sz="4600">
              <a:solidFill>
                <a:schemeClr val="dk1"/>
              </a:solidFill>
              <a:latin typeface="Cabin"/>
              <a:ea typeface="Cabin"/>
              <a:cs typeface="Cabin"/>
              <a:sym typeface="Cabin"/>
            </a:endParaRPr>
          </a:p>
        </p:txBody>
      </p:sp>
      <p:sp>
        <p:nvSpPr>
          <p:cNvPr id="80" name="Shape 80"/>
          <p:cNvSpPr/>
          <p:nvPr/>
        </p:nvSpPr>
        <p:spPr>
          <a:xfrm rot="-2131329">
            <a:off x="563565" y="1357313"/>
            <a:ext cx="976310" cy="290512"/>
          </a:xfrm>
          <a:prstGeom prst="flowChartProcess">
            <a:avLst/>
          </a:prstGeom>
          <a:solidFill>
            <a:srgbClr val="FBFBFB">
              <a:alpha val="44705"/>
            </a:srgbClr>
          </a:solidFill>
          <a:ln w="9525" cap="rnd" cmpd="sng">
            <a:solidFill>
              <a:srgbClr val="FFFFFF"/>
            </a:solidFill>
            <a:prstDash val="solid"/>
            <a:miter/>
            <a:headEnd type="none" w="med" len="med"/>
            <a:tailEnd type="none" w="med" len="med"/>
          </a:ln>
          <a:effectLst>
            <a:outerShdw blurRad="25399" dist="25400" dir="3299947" sx="96001" sy="96001" algn="tl" rotWithShape="0">
              <a:srgbClr val="EBDAB1">
                <a:alpha val="39607"/>
              </a:srgbClr>
            </a:outerShdw>
          </a:effectLst>
        </p:spPr>
        <p:txBody>
          <a:bodyPr lIns="130025" tIns="65000" rIns="130025" bIns="65000" anchor="ctr" anchorCtr="0">
            <a:noAutofit/>
          </a:bodyPr>
          <a:lstStyle/>
          <a:p>
            <a:pPr marL="0" marR="0" lvl="0" indent="0" algn="ctr" rtl="0">
              <a:spcBef>
                <a:spcPts val="0"/>
              </a:spcBef>
              <a:spcAft>
                <a:spcPts val="0"/>
              </a:spcAft>
              <a:buNone/>
            </a:pPr>
            <a:endParaRPr sz="1800">
              <a:solidFill>
                <a:srgbClr val="FFFFFF"/>
              </a:solidFill>
              <a:latin typeface="Cabin"/>
              <a:ea typeface="Cabin"/>
              <a:cs typeface="Cabin"/>
              <a:sym typeface="Cabin"/>
            </a:endParaRPr>
          </a:p>
        </p:txBody>
      </p:sp>
      <p:sp>
        <p:nvSpPr>
          <p:cNvPr id="81" name="Shape 81"/>
          <p:cNvSpPr/>
          <p:nvPr/>
        </p:nvSpPr>
        <p:spPr>
          <a:xfrm rot="2103354" flipH="1">
            <a:off x="7116763" y="1331911"/>
            <a:ext cx="922336" cy="290512"/>
          </a:xfrm>
          <a:prstGeom prst="flowChartProcess">
            <a:avLst/>
          </a:prstGeom>
          <a:solidFill>
            <a:srgbClr val="FBFBFB">
              <a:alpha val="44705"/>
            </a:srgbClr>
          </a:solidFill>
          <a:ln w="9525" cap="rnd" cmpd="sng">
            <a:solidFill>
              <a:srgbClr val="FFFFFF"/>
            </a:solidFill>
            <a:prstDash val="solid"/>
            <a:miter/>
            <a:headEnd type="none" w="med" len="med"/>
            <a:tailEnd type="none" w="med" len="med"/>
          </a:ln>
          <a:effectLst>
            <a:outerShdw blurRad="25399" dist="25400" dir="3299947" sx="96001" sy="96001" algn="tl" rotWithShape="0">
              <a:schemeClr val="lt2">
                <a:alpha val="20000"/>
              </a:schemeClr>
            </a:outerShdw>
          </a:effectLst>
        </p:spPr>
        <p:txBody>
          <a:bodyPr lIns="130025" tIns="65000" rIns="130025" bIns="65000" anchor="ctr" anchorCtr="0">
            <a:noAutofit/>
          </a:bodyPr>
          <a:lstStyle/>
          <a:p>
            <a:pPr marL="0" marR="0" lvl="0" indent="0" algn="ctr" rtl="0">
              <a:spcBef>
                <a:spcPts val="0"/>
              </a:spcBef>
              <a:spcAft>
                <a:spcPts val="0"/>
              </a:spcAft>
              <a:buNone/>
            </a:pPr>
            <a:endParaRPr sz="1800">
              <a:solidFill>
                <a:srgbClr val="FFFFFF"/>
              </a:solidFill>
              <a:latin typeface="Cabin"/>
              <a:ea typeface="Cabin"/>
              <a:cs typeface="Cabin"/>
              <a:sym typeface="Cabin"/>
            </a:endParaRPr>
          </a:p>
        </p:txBody>
      </p:sp>
      <p:sp>
        <p:nvSpPr>
          <p:cNvPr id="82" name="Shape 82"/>
          <p:cNvSpPr txBox="1">
            <a:spLocks noGrp="1"/>
          </p:cNvSpPr>
          <p:nvPr>
            <p:ph type="title"/>
          </p:nvPr>
        </p:nvSpPr>
        <p:spPr>
          <a:xfrm>
            <a:off x="8372474" y="1517228"/>
            <a:ext cx="3901440" cy="2817707"/>
          </a:xfrm>
          <a:prstGeom prst="rect">
            <a:avLst/>
          </a:prstGeom>
          <a:noFill/>
          <a:ln>
            <a:noFill/>
          </a:ln>
        </p:spPr>
        <p:txBody>
          <a:bodyPr lIns="91425" tIns="91425" rIns="91425" bIns="91425" anchor="b" anchorCtr="0"/>
          <a:lstStyle>
            <a:lvl1pPr marL="0" marR="0" lvl="0" indent="0" algn="l" rtl="0">
              <a:spcBef>
                <a:spcPts val="0"/>
              </a:spcBef>
              <a:spcAft>
                <a:spcPts val="0"/>
              </a:spcAft>
              <a:buClr>
                <a:srgbClr val="572314"/>
              </a:buClr>
              <a:buFont typeface="Cabin"/>
              <a:buNone/>
              <a:defRPr sz="3000" b="1"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83" name="Shape 83"/>
          <p:cNvSpPr>
            <a:spLocks noGrp="1"/>
          </p:cNvSpPr>
          <p:nvPr>
            <p:ph type="pic" idx="2"/>
          </p:nvPr>
        </p:nvSpPr>
        <p:spPr>
          <a:xfrm>
            <a:off x="1192107" y="1625604"/>
            <a:ext cx="6285653" cy="4998443"/>
          </a:xfrm>
          <a:prstGeom prst="roundRect">
            <a:avLst>
              <a:gd name="adj" fmla="val 783"/>
            </a:avLst>
          </a:prstGeom>
          <a:solidFill>
            <a:schemeClr val="lt2"/>
          </a:solidFill>
          <a:ln>
            <a:noFill/>
          </a:ln>
        </p:spPr>
        <p:txBody>
          <a:bodyPr lIns="91425" tIns="91425" rIns="91425" bIns="91425" anchor="t" anchorCtr="0"/>
          <a:lstStyle>
            <a:lvl1pPr marL="0" marR="0" lvl="0" indent="0" algn="l" rtl="0">
              <a:spcBef>
                <a:spcPts val="850"/>
              </a:spcBef>
              <a:spcAft>
                <a:spcPts val="0"/>
              </a:spcAft>
              <a:buClr>
                <a:schemeClr val="accent1"/>
              </a:buClr>
              <a:buFont typeface="Noto Sans Symbols"/>
              <a:buNone/>
              <a:defRPr sz="4600" b="0" i="0" u="none" strike="noStrike" cap="none">
                <a:solidFill>
                  <a:schemeClr val="dk1"/>
                </a:solidFill>
                <a:latin typeface="Cabin"/>
                <a:ea typeface="Cabin"/>
                <a:cs typeface="Cabin"/>
                <a:sym typeface="Cabin"/>
              </a:defRPr>
            </a:lvl1pPr>
            <a:lvl2pPr marL="907958" marR="0" lvl="1" indent="-82458" algn="l" rtl="0">
              <a:spcBef>
                <a:spcPts val="788"/>
              </a:spcBef>
              <a:spcAft>
                <a:spcPts val="0"/>
              </a:spcAft>
              <a:buClr>
                <a:schemeClr val="accent1"/>
              </a:buClr>
              <a:buSzPct val="100000"/>
              <a:buFont typeface="Verdana"/>
              <a:buChar char="◦"/>
              <a:defRPr sz="4000" b="0" i="0" u="none" strike="noStrike" cap="none">
                <a:solidFill>
                  <a:schemeClr val="dk1"/>
                </a:solidFill>
                <a:latin typeface="Cabin"/>
                <a:ea typeface="Cabin"/>
                <a:cs typeface="Cabin"/>
                <a:sym typeface="Cabin"/>
              </a:defRPr>
            </a:lvl2pPr>
            <a:lvl3pPr marL="1258758" marR="0" lvl="2" indent="-115757" algn="l" rtl="0">
              <a:spcBef>
                <a:spcPts val="680"/>
              </a:spcBef>
              <a:spcAft>
                <a:spcPts val="0"/>
              </a:spcAft>
              <a:buClr>
                <a:schemeClr val="accent2"/>
              </a:buClr>
              <a:buSzPct val="100000"/>
              <a:buFont typeface="Noto Sans Symbols"/>
              <a:buChar char="⚫"/>
              <a:defRPr sz="3400" b="0" i="0" u="none" strike="noStrike" cap="none">
                <a:solidFill>
                  <a:schemeClr val="dk1"/>
                </a:solidFill>
                <a:latin typeface="Cabin"/>
                <a:ea typeface="Cabin"/>
                <a:cs typeface="Cabin"/>
                <a:sym typeface="Cabin"/>
              </a:defRPr>
            </a:lvl3pPr>
            <a:lvl4pPr marL="1558765" marR="0" lvl="3" indent="-72865" algn="l" rtl="0">
              <a:spcBef>
                <a:spcPts val="560"/>
              </a:spcBef>
              <a:spcAft>
                <a:spcPts val="0"/>
              </a:spcAft>
              <a:buClr>
                <a:srgbClr val="C32D2E"/>
              </a:buClr>
              <a:buSzPct val="100000"/>
              <a:buFont typeface="Noto Sans Symbols"/>
              <a:buChar char="⚫"/>
              <a:defRPr sz="2800" b="0" i="0" u="none" strike="noStrike" cap="none">
                <a:solidFill>
                  <a:schemeClr val="dk1"/>
                </a:solidFill>
                <a:latin typeface="Cabin"/>
                <a:ea typeface="Cabin"/>
                <a:cs typeface="Cabin"/>
                <a:sym typeface="Cabin"/>
              </a:defRPr>
            </a:lvl4pPr>
            <a:lvl5pPr marL="1844487" marR="0" lvl="4" indent="-91887" algn="l" rtl="0">
              <a:spcBef>
                <a:spcPts val="560"/>
              </a:spcBef>
              <a:spcAft>
                <a:spcPts val="0"/>
              </a:spcAft>
              <a:buClr>
                <a:srgbClr val="84AA33"/>
              </a:buClr>
              <a:buSzPct val="100000"/>
              <a:buFont typeface="Noto Sans Symbols"/>
              <a:buChar char="⚫"/>
              <a:defRPr sz="28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84" name="Shape 84"/>
          <p:cNvSpPr txBox="1">
            <a:spLocks noGrp="1"/>
          </p:cNvSpPr>
          <p:nvPr>
            <p:ph type="body" idx="1"/>
          </p:nvPr>
        </p:nvSpPr>
        <p:spPr>
          <a:xfrm>
            <a:off x="1192107" y="6827520"/>
            <a:ext cx="6285653" cy="1083732"/>
          </a:xfrm>
          <a:prstGeom prst="rect">
            <a:avLst/>
          </a:prstGeom>
          <a:noFill/>
          <a:ln>
            <a:noFill/>
          </a:ln>
        </p:spPr>
        <p:txBody>
          <a:bodyPr lIns="91425" tIns="91425" rIns="91425" bIns="91425" anchor="ctr" anchorCtr="0"/>
          <a:lstStyle>
            <a:lvl1pPr marL="0" marR="0" lvl="0" indent="0" algn="l" rtl="0">
              <a:lnSpc>
                <a:spcPct val="113800"/>
              </a:lnSpc>
              <a:spcBef>
                <a:spcPts val="0"/>
              </a:spcBef>
              <a:spcAft>
                <a:spcPts val="0"/>
              </a:spcAft>
              <a:buClr>
                <a:schemeClr val="accent1"/>
              </a:buClr>
              <a:buFont typeface="Noto Sans Symbols"/>
              <a:buNone/>
              <a:defRPr sz="2000" b="0" i="0" u="none" strike="noStrike" cap="none">
                <a:solidFill>
                  <a:srgbClr val="777777"/>
                </a:solidFill>
                <a:latin typeface="Cabin"/>
                <a:ea typeface="Cabin"/>
                <a:cs typeface="Cabin"/>
                <a:sym typeface="Cabin"/>
              </a:defRPr>
            </a:lvl1pPr>
            <a:lvl2pPr marL="907958" marR="0" lvl="1" indent="-228508" algn="l" rtl="0">
              <a:spcBef>
                <a:spcPts val="788"/>
              </a:spcBef>
              <a:spcAft>
                <a:spcPts val="0"/>
              </a:spcAft>
              <a:buClr>
                <a:schemeClr val="accent1"/>
              </a:buClr>
              <a:buSzPct val="100000"/>
              <a:buFont typeface="Verdana"/>
              <a:buChar char="◦"/>
              <a:defRPr sz="1700" b="0" i="0" u="none" strike="noStrike" cap="none">
                <a:solidFill>
                  <a:schemeClr val="dk1"/>
                </a:solidFill>
                <a:latin typeface="Cabin"/>
                <a:ea typeface="Cabin"/>
                <a:cs typeface="Cabin"/>
                <a:sym typeface="Cabin"/>
              </a:defRPr>
            </a:lvl2pPr>
            <a:lvl3pPr marL="1258758" marR="0" lvl="2" indent="-242757" algn="l" rtl="0">
              <a:spcBef>
                <a:spcPts val="280"/>
              </a:spcBef>
              <a:spcAft>
                <a:spcPts val="0"/>
              </a:spcAft>
              <a:buClr>
                <a:schemeClr val="accent2"/>
              </a:buClr>
              <a:buSzPct val="100000"/>
              <a:buFont typeface="Noto Sans Symbols"/>
              <a:buChar char="⚫"/>
              <a:defRPr sz="1400" b="0" i="0" u="none" strike="noStrike" cap="none">
                <a:solidFill>
                  <a:schemeClr val="dk1"/>
                </a:solidFill>
                <a:latin typeface="Cabin"/>
                <a:ea typeface="Cabin"/>
                <a:cs typeface="Cabin"/>
                <a:sym typeface="Cabin"/>
              </a:defRPr>
            </a:lvl3pPr>
            <a:lvl4pPr marL="1558765" marR="0" lvl="3" indent="-168115" algn="l" rtl="0">
              <a:spcBef>
                <a:spcPts val="260"/>
              </a:spcBef>
              <a:spcAft>
                <a:spcPts val="0"/>
              </a:spcAft>
              <a:buClr>
                <a:srgbClr val="C32D2E"/>
              </a:buClr>
              <a:buSzPct val="100000"/>
              <a:buFont typeface="Noto Sans Symbols"/>
              <a:buChar char="⚫"/>
              <a:defRPr sz="1300" b="0" i="0" u="none" strike="noStrike" cap="none">
                <a:solidFill>
                  <a:schemeClr val="dk1"/>
                </a:solidFill>
                <a:latin typeface="Cabin"/>
                <a:ea typeface="Cabin"/>
                <a:cs typeface="Cabin"/>
                <a:sym typeface="Cabin"/>
              </a:defRPr>
            </a:lvl4pPr>
            <a:lvl5pPr marL="1844487" marR="0" lvl="4" indent="-187137" algn="l" rtl="0">
              <a:spcBef>
                <a:spcPts val="260"/>
              </a:spcBef>
              <a:spcAft>
                <a:spcPts val="0"/>
              </a:spcAft>
              <a:buClr>
                <a:srgbClr val="84AA33"/>
              </a:buClr>
              <a:buSzPct val="100000"/>
              <a:buFont typeface="Noto Sans Symbols"/>
              <a:buChar char="⚫"/>
              <a:defRPr sz="13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85" name="Shape 85"/>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700">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a:t>MARS Feed: 3U5BF4</a:t>
            </a:r>
            <a:endParaRPr/>
          </a:p>
        </p:txBody>
      </p:sp>
      <p:sp>
        <p:nvSpPr>
          <p:cNvPr id="87" name="Shape 87"/>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a:solidFill>
                  <a:srgbClr val="B5A788"/>
                </a:solidFill>
                <a:latin typeface="Arial"/>
                <a:ea typeface="Arial"/>
                <a:cs typeface="Arial"/>
                <a:sym typeface="Arial"/>
              </a:rPr>
              <a:t>‹#›</a:t>
            </a:fld>
            <a:endParaRPr lang="en-US" sz="1700">
              <a:solidFill>
                <a:srgbClr val="B5A78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Shape 10"/>
          <p:cNvSpPr/>
          <p:nvPr/>
        </p:nvSpPr>
        <p:spPr>
          <a:xfrm>
            <a:off x="-1160462" y="-1160462"/>
            <a:ext cx="2330449" cy="2330449"/>
          </a:xfrm>
          <a:prstGeom prst="pie">
            <a:avLst>
              <a:gd name="adj1" fmla="val 0"/>
              <a:gd name="adj2" fmla="val 5402120"/>
            </a:avLst>
          </a:prstGeom>
          <a:solidFill>
            <a:srgbClr val="FEF9F3">
              <a:alpha val="32941"/>
            </a:srgbClr>
          </a:solidFill>
          <a:ln w="9525" cap="rnd" cmpd="sng">
            <a:solidFill>
              <a:srgbClr val="D1C19D"/>
            </a:solidFill>
            <a:prstDash val="solid"/>
            <a:round/>
            <a:headEnd type="none" w="med" len="med"/>
            <a:tailEnd type="none" w="med" len="med"/>
          </a:ln>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239715" y="30166"/>
            <a:ext cx="2420937" cy="2420937"/>
          </a:xfrm>
          <a:prstGeom prst="ellipse">
            <a:avLst/>
          </a:prstGeom>
          <a:noFill/>
          <a:ln w="27300" cap="rnd" cmpd="sng">
            <a:solidFill>
              <a:srgbClr val="FFF6DB"/>
            </a:solidFill>
            <a:prstDash val="solid"/>
            <a:round/>
            <a:headEnd type="none" w="med" len="med"/>
            <a:tailEnd type="none" w="med" len="med"/>
          </a:ln>
          <a:effectLst>
            <a:outerShdw blurRad="25399" dist="25400" dir="5400000" algn="tl" rotWithShape="0">
              <a:srgbClr val="AFA58D">
                <a:alpha val="84705"/>
              </a:srgbClr>
            </a:outerShdw>
          </a:effectLst>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bin"/>
              <a:ea typeface="Cabin"/>
              <a:cs typeface="Cabin"/>
              <a:sym typeface="Cabin"/>
            </a:endParaRPr>
          </a:p>
        </p:txBody>
      </p:sp>
      <p:sp>
        <p:nvSpPr>
          <p:cNvPr id="12" name="Shape 12"/>
          <p:cNvSpPr/>
          <p:nvPr/>
        </p:nvSpPr>
        <p:spPr>
          <a:xfrm rot="2315675">
            <a:off x="260099" y="1500554"/>
            <a:ext cx="1601020" cy="1568175"/>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med" len="med"/>
            <a:tailEnd type="none" w="med" len="med"/>
          </a:ln>
          <a:effectLst>
            <a:outerShdw blurRad="12699" dist="15000" dir="4500000" algn="tl" rotWithShape="0">
              <a:srgbClr val="564E40">
                <a:alpha val="34901"/>
              </a:srgbClr>
            </a:outerShdw>
          </a:effectLst>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bin"/>
              <a:ea typeface="Cabin"/>
              <a:cs typeface="Cabin"/>
              <a:sym typeface="Cabin"/>
            </a:endParaRPr>
          </a:p>
        </p:txBody>
      </p:sp>
      <p:sp>
        <p:nvSpPr>
          <p:cNvPr id="13" name="Shape 13"/>
          <p:cNvSpPr/>
          <p:nvPr/>
        </p:nvSpPr>
        <p:spPr>
          <a:xfrm>
            <a:off x="1439862" y="0"/>
            <a:ext cx="11564937" cy="9753599"/>
          </a:xfrm>
          <a:prstGeom prst="rect">
            <a:avLst/>
          </a:prstGeom>
          <a:solidFill>
            <a:schemeClr val="lt1"/>
          </a:solidFill>
          <a:ln>
            <a:noFill/>
          </a:ln>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4" name="Shape 14"/>
          <p:cNvSpPr txBox="1">
            <a:spLocks noGrp="1"/>
          </p:cNvSpPr>
          <p:nvPr>
            <p:ph type="title"/>
          </p:nvPr>
        </p:nvSpPr>
        <p:spPr>
          <a:xfrm>
            <a:off x="2041527" y="390525"/>
            <a:ext cx="10664824" cy="1625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6100" b="0" i="0" u="none" strike="noStrike" cap="none">
                <a:solidFill>
                  <a:srgbClr val="572314"/>
                </a:solidFill>
                <a:latin typeface="Cabin"/>
                <a:ea typeface="Cabin"/>
                <a:cs typeface="Cabin"/>
                <a:sym typeface="Cabin"/>
              </a:defRPr>
            </a:lvl1pPr>
            <a:lvl2pPr marL="0" marR="0" lvl="1" indent="0" algn="l" rtl="0">
              <a:spcBef>
                <a:spcPts val="0"/>
              </a:spcBef>
              <a:spcAft>
                <a:spcPts val="0"/>
              </a:spcAft>
              <a:buNone/>
              <a:defRPr sz="6100" b="0" i="0" u="none" strike="noStrike" cap="none">
                <a:solidFill>
                  <a:srgbClr val="572314"/>
                </a:solidFill>
                <a:latin typeface="Cabin"/>
                <a:ea typeface="Cabin"/>
                <a:cs typeface="Cabin"/>
                <a:sym typeface="Cabin"/>
              </a:defRPr>
            </a:lvl2pPr>
            <a:lvl3pPr marL="0" marR="0" lvl="2" indent="0" algn="l" rtl="0">
              <a:spcBef>
                <a:spcPts val="0"/>
              </a:spcBef>
              <a:spcAft>
                <a:spcPts val="0"/>
              </a:spcAft>
              <a:buNone/>
              <a:defRPr sz="6100" b="0" i="0" u="none" strike="noStrike" cap="none">
                <a:solidFill>
                  <a:srgbClr val="572314"/>
                </a:solidFill>
                <a:latin typeface="Cabin"/>
                <a:ea typeface="Cabin"/>
                <a:cs typeface="Cabin"/>
                <a:sym typeface="Cabin"/>
              </a:defRPr>
            </a:lvl3pPr>
            <a:lvl4pPr marL="0" marR="0" lvl="3" indent="0" algn="l" rtl="0">
              <a:spcBef>
                <a:spcPts val="0"/>
              </a:spcBef>
              <a:spcAft>
                <a:spcPts val="0"/>
              </a:spcAft>
              <a:buNone/>
              <a:defRPr sz="6100" b="0" i="0" u="none" strike="noStrike" cap="none">
                <a:solidFill>
                  <a:srgbClr val="572314"/>
                </a:solidFill>
                <a:latin typeface="Cabin"/>
                <a:ea typeface="Cabin"/>
                <a:cs typeface="Cabin"/>
                <a:sym typeface="Cabin"/>
              </a:defRPr>
            </a:lvl4pPr>
            <a:lvl5pPr marL="0" marR="0" lvl="4" indent="0" algn="l" rtl="0">
              <a:spcBef>
                <a:spcPts val="0"/>
              </a:spcBef>
              <a:spcAft>
                <a:spcPts val="0"/>
              </a:spcAft>
              <a:buNone/>
              <a:defRPr sz="6100" b="0" i="0" u="none" strike="noStrike" cap="none">
                <a:solidFill>
                  <a:srgbClr val="572314"/>
                </a:solidFill>
                <a:latin typeface="Cabin"/>
                <a:ea typeface="Cabin"/>
                <a:cs typeface="Cabin"/>
                <a:sym typeface="Cabin"/>
              </a:defRPr>
            </a:lvl5pPr>
            <a:lvl6pPr marL="457128" marR="0" lvl="5" indent="-12628" algn="l" rtl="0">
              <a:spcBef>
                <a:spcPts val="0"/>
              </a:spcBef>
              <a:spcAft>
                <a:spcPts val="0"/>
              </a:spcAft>
              <a:buNone/>
              <a:defRPr sz="6100" b="0" i="0" u="none" strike="noStrike" cap="none">
                <a:solidFill>
                  <a:srgbClr val="572314"/>
                </a:solidFill>
                <a:latin typeface="Cabin"/>
                <a:ea typeface="Cabin"/>
                <a:cs typeface="Cabin"/>
                <a:sym typeface="Cabin"/>
              </a:defRPr>
            </a:lvl6pPr>
            <a:lvl7pPr marL="914260" marR="0" lvl="6" indent="-12559" algn="l" rtl="0">
              <a:spcBef>
                <a:spcPts val="0"/>
              </a:spcBef>
              <a:spcAft>
                <a:spcPts val="0"/>
              </a:spcAft>
              <a:buNone/>
              <a:defRPr sz="6100" b="0" i="0" u="none" strike="noStrike" cap="none">
                <a:solidFill>
                  <a:srgbClr val="572314"/>
                </a:solidFill>
                <a:latin typeface="Cabin"/>
                <a:ea typeface="Cabin"/>
                <a:cs typeface="Cabin"/>
                <a:sym typeface="Cabin"/>
              </a:defRPr>
            </a:lvl7pPr>
            <a:lvl8pPr marL="1371390" marR="0" lvl="7" indent="-12490" algn="l" rtl="0">
              <a:spcBef>
                <a:spcPts val="0"/>
              </a:spcBef>
              <a:spcAft>
                <a:spcPts val="0"/>
              </a:spcAft>
              <a:buNone/>
              <a:defRPr sz="6100" b="0" i="0" u="none" strike="noStrike" cap="none">
                <a:solidFill>
                  <a:srgbClr val="572314"/>
                </a:solidFill>
                <a:latin typeface="Cabin"/>
                <a:ea typeface="Cabin"/>
                <a:cs typeface="Cabin"/>
                <a:sym typeface="Cabin"/>
              </a:defRPr>
            </a:lvl8pPr>
            <a:lvl9pPr marL="1828518" marR="0" lvl="8" indent="-12418" algn="l" rtl="0">
              <a:spcBef>
                <a:spcPts val="0"/>
              </a:spcBef>
              <a:spcAft>
                <a:spcPts val="0"/>
              </a:spcAft>
              <a:buNone/>
              <a:defRPr sz="6100" b="0" i="0" u="none" strike="noStrike" cap="none">
                <a:solidFill>
                  <a:srgbClr val="572314"/>
                </a:solidFill>
                <a:latin typeface="Cabin"/>
                <a:ea typeface="Cabin"/>
                <a:cs typeface="Cabin"/>
                <a:sym typeface="Cabin"/>
              </a:defRPr>
            </a:lvl9pPr>
          </a:lstStyle>
          <a:p>
            <a:endParaRPr/>
          </a:p>
        </p:txBody>
      </p:sp>
      <p:sp>
        <p:nvSpPr>
          <p:cNvPr id="15" name="Shape 15"/>
          <p:cNvSpPr txBox="1">
            <a:spLocks noGrp="1"/>
          </p:cNvSpPr>
          <p:nvPr>
            <p:ph type="body" idx="1"/>
          </p:nvPr>
        </p:nvSpPr>
        <p:spPr>
          <a:xfrm>
            <a:off x="2041527" y="2058990"/>
            <a:ext cx="10664824" cy="6827836"/>
          </a:xfrm>
          <a:prstGeom prst="rect">
            <a:avLst/>
          </a:prstGeom>
          <a:noFill/>
          <a:ln>
            <a:noFill/>
          </a:ln>
        </p:spPr>
        <p:txBody>
          <a:bodyPr lIns="91425" tIns="91425" rIns="91425" bIns="91425" anchor="t" anchorCtr="0"/>
          <a:lstStyle>
            <a:lvl1pPr marL="517473" marR="0" lvl="0" indent="-169493" algn="l" rtl="0">
              <a:spcBef>
                <a:spcPts val="850"/>
              </a:spcBef>
              <a:spcAft>
                <a:spcPts val="0"/>
              </a:spcAft>
              <a:buClr>
                <a:schemeClr val="accent1"/>
              </a:buClr>
              <a:buSzPct val="80000"/>
              <a:buFont typeface="Noto Sans Symbols"/>
              <a:buChar char="●"/>
              <a:defRPr sz="4600" b="0" i="0" u="none" strike="noStrike" cap="none">
                <a:solidFill>
                  <a:schemeClr val="dk1"/>
                </a:solidFill>
                <a:latin typeface="Cabin"/>
                <a:ea typeface="Cabin"/>
                <a:cs typeface="Cabin"/>
                <a:sym typeface="Cabin"/>
              </a:defRPr>
            </a:lvl1pPr>
            <a:lvl2pPr marL="907958" marR="0" lvl="1" indent="-82458" algn="l" rtl="0">
              <a:spcBef>
                <a:spcPts val="788"/>
              </a:spcBef>
              <a:spcAft>
                <a:spcPts val="0"/>
              </a:spcAft>
              <a:buClr>
                <a:schemeClr val="accent1"/>
              </a:buClr>
              <a:buSzPct val="100000"/>
              <a:buFont typeface="Verdana"/>
              <a:buChar char="◦"/>
              <a:defRPr sz="4000" b="0" i="0" u="none" strike="noStrike" cap="none">
                <a:solidFill>
                  <a:schemeClr val="dk1"/>
                </a:solidFill>
                <a:latin typeface="Cabin"/>
                <a:ea typeface="Cabin"/>
                <a:cs typeface="Cabin"/>
                <a:sym typeface="Cabin"/>
              </a:defRPr>
            </a:lvl2pPr>
            <a:lvl3pPr marL="1258758" marR="0" lvl="2" indent="-115757" algn="l" rtl="0">
              <a:spcBef>
                <a:spcPts val="680"/>
              </a:spcBef>
              <a:spcAft>
                <a:spcPts val="0"/>
              </a:spcAft>
              <a:buClr>
                <a:schemeClr val="accent2"/>
              </a:buClr>
              <a:buSzPct val="100000"/>
              <a:buFont typeface="Noto Sans Symbols"/>
              <a:buChar char="⚫"/>
              <a:defRPr sz="3400" b="0" i="0" u="none" strike="noStrike" cap="none">
                <a:solidFill>
                  <a:schemeClr val="dk1"/>
                </a:solidFill>
                <a:latin typeface="Cabin"/>
                <a:ea typeface="Cabin"/>
                <a:cs typeface="Cabin"/>
                <a:sym typeface="Cabin"/>
              </a:defRPr>
            </a:lvl3pPr>
            <a:lvl4pPr marL="1558765" marR="0" lvl="3" indent="-72865" algn="l" rtl="0">
              <a:spcBef>
                <a:spcPts val="560"/>
              </a:spcBef>
              <a:spcAft>
                <a:spcPts val="0"/>
              </a:spcAft>
              <a:buClr>
                <a:srgbClr val="C32D2E"/>
              </a:buClr>
              <a:buSzPct val="100000"/>
              <a:buFont typeface="Noto Sans Symbols"/>
              <a:buChar char="⚫"/>
              <a:defRPr sz="2800" b="0" i="0" u="none" strike="noStrike" cap="none">
                <a:solidFill>
                  <a:schemeClr val="dk1"/>
                </a:solidFill>
                <a:latin typeface="Cabin"/>
                <a:ea typeface="Cabin"/>
                <a:cs typeface="Cabin"/>
                <a:sym typeface="Cabin"/>
              </a:defRPr>
            </a:lvl4pPr>
            <a:lvl5pPr marL="1844487" marR="0" lvl="4" indent="-91887" algn="l" rtl="0">
              <a:spcBef>
                <a:spcPts val="560"/>
              </a:spcBef>
              <a:spcAft>
                <a:spcPts val="0"/>
              </a:spcAft>
              <a:buClr>
                <a:srgbClr val="84AA33"/>
              </a:buClr>
              <a:buSzPct val="100000"/>
              <a:buFont typeface="Noto Sans Symbols"/>
              <a:buChar char="⚫"/>
              <a:defRPr sz="2800" b="0" i="0" u="none" strike="noStrike" cap="none">
                <a:solidFill>
                  <a:schemeClr val="dk1"/>
                </a:solidFill>
                <a:latin typeface="Cabin"/>
                <a:ea typeface="Cabin"/>
                <a:cs typeface="Cabin"/>
                <a:sym typeface="Cabin"/>
              </a:defRPr>
            </a:lvl5pPr>
            <a:lvl6pPr marL="2145429" marR="0" lvl="5" indent="-88028" algn="l" rtl="0">
              <a:lnSpc>
                <a:spcPct val="100000"/>
              </a:lnSpc>
              <a:spcBef>
                <a:spcPts val="560"/>
              </a:spcBef>
              <a:buClr>
                <a:schemeClr val="accent5"/>
              </a:buClr>
              <a:buSzPct val="100000"/>
              <a:buFont typeface="Noto Sans Symbols"/>
              <a:buChar char="⚫"/>
              <a:defRPr sz="2800" b="0" i="0" u="none" strike="noStrike" cap="none">
                <a:solidFill>
                  <a:schemeClr val="dk1"/>
                </a:solidFill>
                <a:latin typeface="Cabin"/>
                <a:ea typeface="Cabin"/>
                <a:cs typeface="Cabin"/>
                <a:sym typeface="Cabin"/>
              </a:defRPr>
            </a:lvl6pPr>
            <a:lvl7pPr marL="2444489" marR="0" lvl="6" indent="-82288"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7pPr>
            <a:lvl8pPr marL="2730546" marR="0" lvl="7" indent="-8894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8pPr>
            <a:lvl9pPr marL="3029606" marR="0" lvl="8" indent="-83205" algn="l" rtl="0">
              <a:lnSpc>
                <a:spcPct val="100000"/>
              </a:lnSpc>
              <a:spcBef>
                <a:spcPts val="560"/>
              </a:spcBef>
              <a:buClr>
                <a:schemeClr val="accent6"/>
              </a:buClr>
              <a:buSzPct val="100000"/>
              <a:buFont typeface="Noto Sans Symbols"/>
              <a:buChar char="⚫"/>
              <a:defRPr sz="2800" b="0" i="0" u="none" strike="noStrike" cap="none">
                <a:solidFill>
                  <a:schemeClr val="dk1"/>
                </a:solidFill>
                <a:latin typeface="Cabin"/>
                <a:ea typeface="Cabin"/>
                <a:cs typeface="Cabin"/>
                <a:sym typeface="Cabin"/>
              </a:defRPr>
            </a:lvl9pPr>
          </a:lstStyle>
          <a:p>
            <a:endParaRPr/>
          </a:p>
        </p:txBody>
      </p:sp>
      <p:sp>
        <p:nvSpPr>
          <p:cNvPr id="16" name="Shape 16"/>
          <p:cNvSpPr txBox="1">
            <a:spLocks noGrp="1"/>
          </p:cNvSpPr>
          <p:nvPr>
            <p:ph type="dt" idx="10"/>
          </p:nvPr>
        </p:nvSpPr>
        <p:spPr>
          <a:xfrm>
            <a:off x="5094289" y="8967788"/>
            <a:ext cx="3033712" cy="677861"/>
          </a:xfrm>
          <a:prstGeom prst="rect">
            <a:avLst/>
          </a:prstGeom>
          <a:noFill/>
          <a:ln>
            <a:noFill/>
          </a:ln>
        </p:spPr>
        <p:txBody>
          <a:bodyPr lIns="91425" tIns="91425" rIns="91425" bIns="91425" anchor="b" anchorCtr="0"/>
          <a:lstStyle>
            <a:lvl1pPr marL="0" marR="0" lvl="0" indent="0" algn="r" rtl="0">
              <a:spcBef>
                <a:spcPts val="0"/>
              </a:spcBef>
              <a:spcAft>
                <a:spcPts val="0"/>
              </a:spcAft>
              <a:buNone/>
              <a:defRPr sz="1700" b="0" i="0" u="none" strike="noStrike" cap="none">
                <a:solidFill>
                  <a:srgbClr val="B5A788"/>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8128002" y="8967788"/>
            <a:ext cx="4117975" cy="677861"/>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400" b="0" i="0" u="none" strike="noStrike" cap="none">
                <a:solidFill>
                  <a:srgbClr val="FF0000"/>
                </a:solidFill>
                <a:latin typeface="Arial"/>
                <a:ea typeface="Arial"/>
                <a:cs typeface="Arial"/>
                <a:sym typeface="Arial"/>
              </a:defRPr>
            </a:lvl1pPr>
            <a:lvl2pPr marL="453979" marR="0" lvl="1" indent="-9479" algn="l" rtl="0">
              <a:spcBef>
                <a:spcPts val="0"/>
              </a:spcBef>
              <a:spcAft>
                <a:spcPts val="0"/>
              </a:spcAft>
              <a:buNone/>
              <a:defRPr sz="1800" b="0" i="0" u="none" strike="noStrike" cap="none">
                <a:solidFill>
                  <a:schemeClr val="dk1"/>
                </a:solidFill>
                <a:latin typeface="Arial"/>
                <a:ea typeface="Arial"/>
                <a:cs typeface="Arial"/>
                <a:sym typeface="Arial"/>
              </a:defRPr>
            </a:lvl2pPr>
            <a:lvl3pPr marL="911131" marR="0" lvl="2" indent="-9431" algn="l" rtl="0">
              <a:spcBef>
                <a:spcPts val="0"/>
              </a:spcBef>
              <a:spcAft>
                <a:spcPts val="0"/>
              </a:spcAft>
              <a:buNone/>
              <a:defRPr sz="1800" b="0" i="0" u="none" strike="noStrike" cap="none">
                <a:solidFill>
                  <a:schemeClr val="dk1"/>
                </a:solidFill>
                <a:latin typeface="Arial"/>
                <a:ea typeface="Arial"/>
                <a:cs typeface="Arial"/>
                <a:sym typeface="Arial"/>
              </a:defRPr>
            </a:lvl3pPr>
            <a:lvl4pPr marL="1368286" marR="0" lvl="3" indent="-9385" algn="l" rtl="0">
              <a:spcBef>
                <a:spcPts val="0"/>
              </a:spcBef>
              <a:spcAft>
                <a:spcPts val="0"/>
              </a:spcAft>
              <a:buNone/>
              <a:defRPr sz="1800" b="0" i="0" u="none" strike="noStrike" cap="none">
                <a:solidFill>
                  <a:schemeClr val="dk1"/>
                </a:solidFill>
                <a:latin typeface="Arial"/>
                <a:ea typeface="Arial"/>
                <a:cs typeface="Arial"/>
                <a:sym typeface="Arial"/>
              </a:defRPr>
            </a:lvl4pPr>
            <a:lvl5pPr marL="1825439" marR="0" lvl="4" indent="-9338" algn="l" rtl="0">
              <a:spcBef>
                <a:spcPts val="0"/>
              </a:spcBef>
              <a:spcAft>
                <a:spcPts val="0"/>
              </a:spcAft>
              <a:buNone/>
              <a:defRPr sz="1800" b="0" i="0" u="none" strike="noStrike" cap="none">
                <a:solidFill>
                  <a:schemeClr val="dk1"/>
                </a:solidFill>
                <a:latin typeface="Arial"/>
                <a:ea typeface="Arial"/>
                <a:cs typeface="Arial"/>
                <a:sym typeface="Arial"/>
              </a:defRPr>
            </a:lvl5pPr>
            <a:lvl6pPr marL="2285767" marR="0" lvl="5" indent="-12467" algn="l" rtl="0">
              <a:spcBef>
                <a:spcPts val="0"/>
              </a:spcBef>
              <a:buNone/>
              <a:defRPr sz="1800" b="0" i="0" u="none" strike="noStrike" cap="none">
                <a:solidFill>
                  <a:schemeClr val="dk1"/>
                </a:solidFill>
                <a:latin typeface="Arial"/>
                <a:ea typeface="Arial"/>
                <a:cs typeface="Arial"/>
                <a:sym typeface="Arial"/>
              </a:defRPr>
            </a:lvl6pPr>
            <a:lvl7pPr marL="2742919" marR="0" lvl="6" indent="-12419" algn="l" rtl="0">
              <a:spcBef>
                <a:spcPts val="0"/>
              </a:spcBef>
              <a:buNone/>
              <a:defRPr sz="1800" b="0" i="0" u="none" strike="noStrike" cap="none">
                <a:solidFill>
                  <a:schemeClr val="dk1"/>
                </a:solidFill>
                <a:latin typeface="Arial"/>
                <a:ea typeface="Arial"/>
                <a:cs typeface="Arial"/>
                <a:sym typeface="Arial"/>
              </a:defRPr>
            </a:lvl7pPr>
            <a:lvl8pPr marL="3200072" marR="0" lvl="7" indent="-12371" algn="l" rtl="0">
              <a:spcBef>
                <a:spcPts val="0"/>
              </a:spcBef>
              <a:buNone/>
              <a:defRPr sz="1800" b="0" i="0" u="none" strike="noStrike" cap="none">
                <a:solidFill>
                  <a:schemeClr val="dk1"/>
                </a:solidFill>
                <a:latin typeface="Arial"/>
                <a:ea typeface="Arial"/>
                <a:cs typeface="Arial"/>
                <a:sym typeface="Arial"/>
              </a:defRPr>
            </a:lvl8pPr>
            <a:lvl9pPr marL="3657226" marR="0" lvl="8" indent="-12325" algn="l" rtl="0">
              <a:spcBef>
                <a:spcPts val="0"/>
              </a:spcBef>
              <a:buNone/>
              <a:defRPr sz="1800" b="0" i="0" u="none" strike="noStrike" cap="none">
                <a:solidFill>
                  <a:schemeClr val="dk1"/>
                </a:solidFill>
                <a:latin typeface="Arial"/>
                <a:ea typeface="Arial"/>
                <a:cs typeface="Arial"/>
                <a:sym typeface="Arial"/>
              </a:defRPr>
            </a:lvl9pPr>
          </a:lstStyle>
          <a:p>
            <a:r>
              <a:rPr lang="en-AU" dirty="0"/>
              <a:t>MARS Feed: 3U5BF4</a:t>
            </a:r>
          </a:p>
        </p:txBody>
      </p:sp>
      <p:sp>
        <p:nvSpPr>
          <p:cNvPr id="18" name="Shape 18"/>
          <p:cNvSpPr txBox="1">
            <a:spLocks noGrp="1"/>
          </p:cNvSpPr>
          <p:nvPr>
            <p:ph type="sldNum" idx="12"/>
          </p:nvPr>
        </p:nvSpPr>
        <p:spPr>
          <a:xfrm>
            <a:off x="12250738" y="8967788"/>
            <a:ext cx="649286" cy="677861"/>
          </a:xfrm>
          <a:prstGeom prst="rect">
            <a:avLst/>
          </a:prstGeom>
          <a:noFill/>
          <a:ln>
            <a:noFill/>
          </a:ln>
        </p:spPr>
        <p:txBody>
          <a:bodyPr lIns="130025" tIns="65000" rIns="130025" bIns="65000" anchor="b" anchorCtr="0">
            <a:noAutofit/>
          </a:bodyPr>
          <a:lstStyle/>
          <a:p>
            <a:pPr marL="0" marR="0" lvl="0" indent="0" algn="ctr" rtl="0">
              <a:spcBef>
                <a:spcPts val="0"/>
              </a:spcBef>
              <a:spcAft>
                <a:spcPts val="0"/>
              </a:spcAft>
              <a:buSzPct val="25000"/>
              <a:buNone/>
            </a:pPr>
            <a:fld id="{00000000-1234-1234-1234-123412341234}" type="slidenum">
              <a:rPr lang="en-US" sz="1700" b="0" i="0" u="none" strike="noStrike" cap="none">
                <a:solidFill>
                  <a:srgbClr val="B5A788"/>
                </a:solidFill>
                <a:latin typeface="Arial"/>
                <a:ea typeface="Arial"/>
                <a:cs typeface="Arial"/>
                <a:sym typeface="Arial"/>
              </a:rPr>
              <a:t>‹#›</a:t>
            </a:fld>
            <a:endParaRPr lang="en-US" sz="1700" b="0" i="0" u="none" strike="noStrike" cap="none">
              <a:solidFill>
                <a:srgbClr val="B5A788"/>
              </a:solidFill>
              <a:latin typeface="Arial"/>
              <a:ea typeface="Arial"/>
              <a:cs typeface="Arial"/>
              <a:sym typeface="Arial"/>
            </a:endParaRPr>
          </a:p>
        </p:txBody>
      </p:sp>
      <p:sp>
        <p:nvSpPr>
          <p:cNvPr id="19" name="Shape 19"/>
          <p:cNvSpPr/>
          <p:nvPr/>
        </p:nvSpPr>
        <p:spPr>
          <a:xfrm>
            <a:off x="1443037" y="0"/>
            <a:ext cx="104774" cy="9753599"/>
          </a:xfrm>
          <a:prstGeom prst="rect">
            <a:avLst/>
          </a:prstGeom>
          <a:solidFill>
            <a:schemeClr val="lt1"/>
          </a:solidFill>
          <a:ln>
            <a:noFill/>
          </a:ln>
          <a:effectLst>
            <a:outerShdw blurRad="38550" dist="38000" dir="10800000" algn="tl" rotWithShape="0">
              <a:srgbClr val="706B5F">
                <a:alpha val="24705"/>
              </a:srgbClr>
            </a:outerShdw>
          </a:effectLst>
        </p:spPr>
        <p:txBody>
          <a:bodyPr lIns="130025" tIns="65000" rIns="130025" bIns="650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bin"/>
              <a:ea typeface="Cabin"/>
              <a:cs typeface="Cabin"/>
              <a:sym typeface="Cabi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library/stdtypes.html#string-method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codecademy.com/learn/python" TargetMode="External"/><Relationship Id="rId4" Type="http://schemas.openxmlformats.org/officeDocument/2006/relationships/hyperlink" Target="http://www.pythontutor.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2037903" y="6388967"/>
            <a:ext cx="10533900" cy="2093700"/>
          </a:xfrm>
          <a:prstGeom prst="rect">
            <a:avLst/>
          </a:prstGeom>
          <a:noFill/>
          <a:ln>
            <a:noFill/>
          </a:ln>
        </p:spPr>
        <p:txBody>
          <a:bodyPr lIns="50775" tIns="50775" rIns="50775" bIns="50775" anchor="b" anchorCtr="0">
            <a:noAutofit/>
          </a:bodyPr>
          <a:lstStyle/>
          <a:p>
            <a:pPr marL="0" marR="0" lvl="0" indent="0" algn="ctr" rtl="0">
              <a:spcBef>
                <a:spcPts val="0"/>
              </a:spcBef>
              <a:spcAft>
                <a:spcPts val="0"/>
              </a:spcAft>
              <a:buSzPct val="25000"/>
              <a:buNone/>
            </a:pPr>
            <a:r>
              <a:rPr lang="en-US" sz="4950" b="0" i="0" u="none" strike="noStrike" cap="none">
                <a:solidFill>
                  <a:srgbClr val="572314"/>
                </a:solidFill>
                <a:latin typeface="Cabin"/>
                <a:ea typeface="Cabin"/>
                <a:cs typeface="Cabin"/>
                <a:sym typeface="Cabin"/>
              </a:rPr>
              <a:t>FIT1045: Algorithms and Programming Fundamentals in Python</a:t>
            </a:r>
            <a:br>
              <a:rPr lang="en-US" sz="4950" b="0" i="0" u="none" strike="noStrike" cap="none">
                <a:solidFill>
                  <a:srgbClr val="572314"/>
                </a:solidFill>
                <a:latin typeface="Cabin"/>
                <a:ea typeface="Cabin"/>
                <a:cs typeface="Cabin"/>
                <a:sym typeface="Cabin"/>
              </a:rPr>
            </a:br>
            <a:br>
              <a:rPr lang="en-US" sz="4950" b="0" i="0" u="none" strike="noStrike" cap="none">
                <a:solidFill>
                  <a:srgbClr val="572314"/>
                </a:solidFill>
                <a:latin typeface="Cabin"/>
                <a:ea typeface="Cabin"/>
                <a:cs typeface="Cabin"/>
                <a:sym typeface="Cabin"/>
              </a:rPr>
            </a:br>
            <a:br>
              <a:rPr lang="en-US" sz="4950" b="0" i="0" u="none" strike="noStrike" cap="none">
                <a:solidFill>
                  <a:srgbClr val="572314"/>
                </a:solidFill>
                <a:latin typeface="Cabin"/>
                <a:ea typeface="Cabin"/>
                <a:cs typeface="Cabin"/>
                <a:sym typeface="Cabin"/>
              </a:rPr>
            </a:br>
            <a:br>
              <a:rPr lang="en-US" sz="4950" b="0" i="0" u="none" strike="noStrike" cap="none">
                <a:solidFill>
                  <a:srgbClr val="572314"/>
                </a:solidFill>
                <a:latin typeface="Cabin"/>
                <a:ea typeface="Cabin"/>
                <a:cs typeface="Cabin"/>
                <a:sym typeface="Cabin"/>
              </a:rPr>
            </a:br>
            <a:br>
              <a:rPr lang="en-US" sz="4950" b="0" i="0" u="none" strike="noStrike" cap="none">
                <a:solidFill>
                  <a:srgbClr val="572314"/>
                </a:solidFill>
                <a:latin typeface="Cabin"/>
                <a:ea typeface="Cabin"/>
                <a:cs typeface="Cabin"/>
                <a:sym typeface="Cabin"/>
              </a:rPr>
            </a:br>
            <a:br>
              <a:rPr lang="en-US" sz="4950" b="0" i="0" u="none" strike="noStrike" cap="none">
                <a:solidFill>
                  <a:srgbClr val="572314"/>
                </a:solidFill>
                <a:latin typeface="Cabin"/>
                <a:ea typeface="Cabin"/>
                <a:cs typeface="Cabin"/>
                <a:sym typeface="Cabin"/>
              </a:rPr>
            </a:br>
            <a:r>
              <a:rPr lang="en-US" sz="4950" b="0" i="0" u="none" strike="noStrike" cap="none">
                <a:solidFill>
                  <a:srgbClr val="0070C0"/>
                </a:solidFill>
                <a:latin typeface="Cabin"/>
                <a:ea typeface="Cabin"/>
                <a:cs typeface="Cabin"/>
                <a:sym typeface="Cabin"/>
              </a:rPr>
              <a:t>Lecture 2</a:t>
            </a:r>
            <a:br>
              <a:rPr lang="en-US" sz="4950" b="0" i="0" u="none" strike="noStrike" cap="none">
                <a:solidFill>
                  <a:srgbClr val="0070C0"/>
                </a:solidFill>
                <a:latin typeface="Cabin"/>
                <a:ea typeface="Cabin"/>
                <a:cs typeface="Cabin"/>
                <a:sym typeface="Cabin"/>
              </a:rPr>
            </a:br>
            <a:r>
              <a:rPr lang="en-US" sz="4950" b="0" i="0" u="none" strike="noStrike" cap="none">
                <a:solidFill>
                  <a:srgbClr val="0070C0"/>
                </a:solidFill>
                <a:latin typeface="Cabin"/>
                <a:ea typeface="Cabin"/>
                <a:cs typeface="Cabin"/>
                <a:sym typeface="Cabin"/>
              </a:rPr>
              <a:t>Introduction to Python</a:t>
            </a:r>
          </a:p>
        </p:txBody>
      </p:sp>
      <p:sp>
        <p:nvSpPr>
          <p:cNvPr id="105" name="Shape 105"/>
          <p:cNvSpPr/>
          <p:nvPr/>
        </p:nvSpPr>
        <p:spPr>
          <a:xfrm>
            <a:off x="1584325" y="8864600"/>
            <a:ext cx="10299600" cy="863700"/>
          </a:xfrm>
          <a:prstGeom prst="rect">
            <a:avLst/>
          </a:prstGeom>
          <a:noFill/>
          <a:ln>
            <a:noFill/>
          </a:ln>
        </p:spPr>
        <p:txBody>
          <a:bodyPr lIns="0" tIns="0" rIns="0" bIns="0" anchor="b" anchorCtr="0">
            <a:noAutofit/>
          </a:bodyPr>
          <a:lstStyle/>
          <a:p>
            <a:pPr marL="0" marR="0" lvl="0" indent="0" algn="ctr" rtl="0">
              <a:spcBef>
                <a:spcPts val="0"/>
              </a:spcBef>
              <a:spcAft>
                <a:spcPts val="0"/>
              </a:spcAft>
              <a:buSzPct val="25000"/>
              <a:buNone/>
            </a:pPr>
            <a:r>
              <a:rPr lang="en-US" sz="900" b="0" i="0" u="none" strike="noStrike" cap="none">
                <a:solidFill>
                  <a:schemeClr val="dk1"/>
                </a:solidFill>
                <a:latin typeface="Arial"/>
                <a:ea typeface="Arial"/>
                <a:cs typeface="Arial"/>
                <a:sym typeface="Arial"/>
              </a:rPr>
              <a:t>COMMONWEALTH OF AUSTRALIA</a:t>
            </a:r>
          </a:p>
          <a:p>
            <a:pPr marL="0" marR="0" lvl="0" indent="0" algn="ctr" rtl="0">
              <a:spcBef>
                <a:spcPts val="0"/>
              </a:spcBef>
              <a:spcAft>
                <a:spcPts val="0"/>
              </a:spcAft>
              <a:buSzPct val="25000"/>
              <a:buNone/>
            </a:pPr>
            <a:r>
              <a:rPr lang="en-US" sz="900" b="0" i="0" u="none" strike="noStrike" cap="none">
                <a:solidFill>
                  <a:schemeClr val="dk1"/>
                </a:solidFill>
                <a:latin typeface="Arial"/>
                <a:ea typeface="Arial"/>
                <a:cs typeface="Arial"/>
                <a:sym typeface="Arial"/>
              </a:rPr>
              <a:t>Copyright Regulations 1969</a:t>
            </a:r>
          </a:p>
          <a:p>
            <a:pPr marL="0" marR="0" lvl="0" indent="0" algn="ctr" rtl="0">
              <a:spcBef>
                <a:spcPts val="0"/>
              </a:spcBef>
              <a:spcAft>
                <a:spcPts val="0"/>
              </a:spcAft>
              <a:buSzPct val="25000"/>
              <a:buNone/>
            </a:pPr>
            <a:r>
              <a:rPr lang="en-US" sz="900" b="0" i="0" u="none" strike="noStrike" cap="none">
                <a:solidFill>
                  <a:schemeClr val="dk1"/>
                </a:solidFill>
                <a:latin typeface="Arial"/>
                <a:ea typeface="Arial"/>
                <a:cs typeface="Arial"/>
                <a:sym typeface="Arial"/>
              </a:rPr>
              <a:t>WARNING</a:t>
            </a:r>
          </a:p>
          <a:p>
            <a:pPr marL="0" marR="0" lvl="0" indent="0" algn="ctr" rtl="0">
              <a:spcBef>
                <a:spcPts val="0"/>
              </a:spcBef>
              <a:spcAft>
                <a:spcPts val="0"/>
              </a:spcAft>
              <a:buSzPct val="25000"/>
              <a:buNone/>
            </a:pPr>
            <a:r>
              <a:rPr lang="en-US" sz="900" b="0" i="0" u="none" strike="noStrike" cap="none">
                <a:solidFill>
                  <a:schemeClr val="dk1"/>
                </a:solidFill>
                <a:latin typeface="Arial"/>
                <a:ea typeface="Arial"/>
                <a:cs typeface="Arial"/>
                <a:sym typeface="Arial"/>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marL="0" marR="0" lvl="0" indent="0" algn="ctr" rtl="0">
              <a:spcBef>
                <a:spcPts val="0"/>
              </a:spcBef>
              <a:spcAft>
                <a:spcPts val="0"/>
              </a:spcAft>
              <a:buSzPct val="25000"/>
              <a:buNone/>
            </a:pPr>
            <a:r>
              <a:rPr lang="en-US" sz="900" b="0" i="0" u="none" strike="noStrike" cap="none">
                <a:solidFill>
                  <a:schemeClr val="dk1"/>
                </a:solidFill>
                <a:latin typeface="Arial"/>
                <a:ea typeface="Arial"/>
                <a:cs typeface="Arial"/>
                <a:sym typeface="Arial"/>
              </a:rPr>
              <a:t>Do not remove this notice.</a:t>
            </a:r>
          </a:p>
        </p:txBody>
      </p:sp>
      <p:pic>
        <p:nvPicPr>
          <p:cNvPr id="106" name="Shape 106" descr="monty-python.jpg"/>
          <p:cNvPicPr preferRelativeResize="0"/>
          <p:nvPr/>
        </p:nvPicPr>
        <p:blipFill rotWithShape="1">
          <a:blip r:embed="rId3">
            <a:alphaModFix/>
          </a:blip>
          <a:srcRect/>
          <a:stretch/>
        </p:blipFill>
        <p:spPr>
          <a:xfrm>
            <a:off x="5710312" y="3148608"/>
            <a:ext cx="3208800" cy="389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994035" y="268287"/>
            <a:ext cx="10663935" cy="742240"/>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5490" b="0" i="0" u="none" strike="noStrike" cap="none">
                <a:solidFill>
                  <a:srgbClr val="572314"/>
                </a:solidFill>
                <a:latin typeface="Cabin"/>
                <a:ea typeface="Cabin"/>
                <a:cs typeface="Cabin"/>
                <a:sym typeface="Cabin"/>
              </a:rPr>
              <a:t>Arithmetic operators</a:t>
            </a:r>
          </a:p>
        </p:txBody>
      </p:sp>
      <p:graphicFrame>
        <p:nvGraphicFramePr>
          <p:cNvPr id="179" name="Shape 179"/>
          <p:cNvGraphicFramePr/>
          <p:nvPr/>
        </p:nvGraphicFramePr>
        <p:xfrm>
          <a:off x="2077286" y="1132383"/>
          <a:ext cx="8669850" cy="4572100"/>
        </p:xfrm>
        <a:graphic>
          <a:graphicData uri="http://schemas.openxmlformats.org/drawingml/2006/table">
            <a:tbl>
              <a:tblPr bandRow="1">
                <a:noFill/>
                <a:tableStyleId>{8C408376-5CDF-4279-B4D5-BBD7E52DB608}</a:tableStyleId>
              </a:tblPr>
              <a:tblGrid>
                <a:gridCol w="4334925">
                  <a:extLst>
                    <a:ext uri="{9D8B030D-6E8A-4147-A177-3AD203B41FA5}">
                      <a16:colId xmlns:a16="http://schemas.microsoft.com/office/drawing/2014/main" val="20000"/>
                    </a:ext>
                  </a:extLst>
                </a:gridCol>
                <a:gridCol w="433492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n-US" sz="2400" b="1" u="none" strike="noStrike" cap="none"/>
                        <a:t>Operation</a:t>
                      </a:r>
                    </a:p>
                  </a:txBody>
                  <a:tcPr marL="91450" marR="91450" marT="45725" marB="45725">
                    <a:lnB w="38100" cap="flat" cmpd="sng">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2400" b="1"/>
                        <a:t>Description</a:t>
                      </a:r>
                    </a:p>
                  </a:txBody>
                  <a:tcPr marL="91450" marR="91450" marT="45725" marB="45725">
                    <a:lnB w="381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2400"/>
                        <a:t> x + y</a:t>
                      </a:r>
                    </a:p>
                  </a:txBody>
                  <a:tcPr marL="91450" marR="91450" marT="45725" marB="45725">
                    <a:lnT w="38100" cap="flat" cmpd="sng">
                      <a:solidFill>
                        <a:schemeClr val="dk1"/>
                      </a:solidFill>
                      <a:prstDash val="solid"/>
                      <a:round/>
                      <a:headEnd type="none" w="med" len="med"/>
                      <a:tailEnd type="none" w="med" len="med"/>
                    </a:lnT>
                  </a:tcPr>
                </a:tc>
                <a:tc>
                  <a:txBody>
                    <a:bodyPr/>
                    <a:lstStyle/>
                    <a:p>
                      <a:pPr marL="0" marR="0" lvl="0" indent="0" algn="l" rtl="0">
                        <a:spcBef>
                          <a:spcPts val="0"/>
                        </a:spcBef>
                        <a:buSzPct val="25000"/>
                        <a:buNone/>
                      </a:pPr>
                      <a:r>
                        <a:rPr lang="en-US" sz="2400"/>
                        <a:t> Sum</a:t>
                      </a:r>
                    </a:p>
                  </a:txBody>
                  <a:tcPr marL="91450" marR="91450" marT="45725" marB="45725">
                    <a:lnT w="3810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2400"/>
                        <a:t> x - y</a:t>
                      </a:r>
                    </a:p>
                  </a:txBody>
                  <a:tcPr marL="91450" marR="91450" marT="45725" marB="45725"/>
                </a:tc>
                <a:tc>
                  <a:txBody>
                    <a:bodyPr/>
                    <a:lstStyle/>
                    <a:p>
                      <a:pPr marL="0" marR="0" lvl="0" indent="0" algn="l" rtl="0">
                        <a:spcBef>
                          <a:spcPts val="0"/>
                        </a:spcBef>
                        <a:buSzPct val="25000"/>
                        <a:buNone/>
                      </a:pPr>
                      <a:r>
                        <a:rPr lang="en-US" sz="2400"/>
                        <a:t> Difference</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US" sz="2400"/>
                        <a:t> x * y</a:t>
                      </a:r>
                    </a:p>
                  </a:txBody>
                  <a:tcPr marL="91450" marR="91450" marT="45725" marB="45725"/>
                </a:tc>
                <a:tc>
                  <a:txBody>
                    <a:bodyPr/>
                    <a:lstStyle/>
                    <a:p>
                      <a:pPr marL="0" marR="0" lvl="0" indent="0" algn="l" rtl="0">
                        <a:spcBef>
                          <a:spcPts val="0"/>
                        </a:spcBef>
                        <a:buSzPct val="25000"/>
                        <a:buNone/>
                      </a:pPr>
                      <a:r>
                        <a:rPr lang="en-US" sz="2400"/>
                        <a:t> Product</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US" sz="2400"/>
                        <a:t> x / y</a:t>
                      </a:r>
                    </a:p>
                  </a:txBody>
                  <a:tcPr marL="91450" marR="91450" marT="45725" marB="45725"/>
                </a:tc>
                <a:tc>
                  <a:txBody>
                    <a:bodyPr/>
                    <a:lstStyle/>
                    <a:p>
                      <a:pPr marL="0" marR="0" lvl="0" indent="0" algn="l" rtl="0">
                        <a:spcBef>
                          <a:spcPts val="0"/>
                        </a:spcBef>
                        <a:buSzPct val="25000"/>
                        <a:buNone/>
                      </a:pPr>
                      <a:r>
                        <a:rPr lang="en-US" sz="2400"/>
                        <a:t> Division</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n-US" sz="2400"/>
                        <a:t> x // y</a:t>
                      </a:r>
                    </a:p>
                  </a:txBody>
                  <a:tcPr marL="91450" marR="91450" marT="45725" marB="45725"/>
                </a:tc>
                <a:tc>
                  <a:txBody>
                    <a:bodyPr/>
                    <a:lstStyle/>
                    <a:p>
                      <a:pPr marL="0" marR="0" lvl="0" indent="0" algn="l" rtl="0">
                        <a:spcBef>
                          <a:spcPts val="0"/>
                        </a:spcBef>
                        <a:buSzPct val="25000"/>
                        <a:buNone/>
                      </a:pPr>
                      <a:r>
                        <a:rPr lang="en-US" sz="2400"/>
                        <a:t> Integer division</a:t>
                      </a: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buSzPct val="25000"/>
                        <a:buNone/>
                      </a:pPr>
                      <a:r>
                        <a:rPr lang="en-US" sz="2400"/>
                        <a:t> x % y</a:t>
                      </a:r>
                    </a:p>
                  </a:txBody>
                  <a:tcPr marL="91450" marR="91450" marT="45725" marB="45725"/>
                </a:tc>
                <a:tc>
                  <a:txBody>
                    <a:bodyPr/>
                    <a:lstStyle/>
                    <a:p>
                      <a:pPr marL="0" marR="0" lvl="0" indent="0" algn="l" rtl="0">
                        <a:spcBef>
                          <a:spcPts val="0"/>
                        </a:spcBef>
                        <a:buSzPct val="25000"/>
                        <a:buNone/>
                      </a:pPr>
                      <a:r>
                        <a:rPr lang="en-US" sz="2400"/>
                        <a:t> Remainder</a:t>
                      </a: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buSzPct val="25000"/>
                        <a:buNone/>
                      </a:pPr>
                      <a:r>
                        <a:rPr lang="en-US" sz="2400"/>
                        <a:t> -x</a:t>
                      </a:r>
                    </a:p>
                  </a:txBody>
                  <a:tcPr marL="91450" marR="91450" marT="45725" marB="45725"/>
                </a:tc>
                <a:tc>
                  <a:txBody>
                    <a:bodyPr/>
                    <a:lstStyle/>
                    <a:p>
                      <a:pPr marL="0" marR="0" lvl="0" indent="0" algn="l" rtl="0">
                        <a:spcBef>
                          <a:spcPts val="0"/>
                        </a:spcBef>
                        <a:buSzPct val="25000"/>
                        <a:buNone/>
                      </a:pPr>
                      <a:r>
                        <a:rPr lang="en-US" sz="2400"/>
                        <a:t> Negative</a:t>
                      </a: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buSzPct val="25000"/>
                        <a:buNone/>
                      </a:pPr>
                      <a:r>
                        <a:rPr lang="en-US" sz="2400"/>
                        <a:t> abs(x)</a:t>
                      </a:r>
                    </a:p>
                  </a:txBody>
                  <a:tcPr marL="91450" marR="91450" marT="45725" marB="45725"/>
                </a:tc>
                <a:tc>
                  <a:txBody>
                    <a:bodyPr/>
                    <a:lstStyle/>
                    <a:p>
                      <a:pPr marL="0" marR="0" lvl="0" indent="0" algn="l" rtl="0">
                        <a:spcBef>
                          <a:spcPts val="0"/>
                        </a:spcBef>
                        <a:buSzPct val="25000"/>
                        <a:buNone/>
                      </a:pPr>
                      <a:r>
                        <a:rPr lang="en-US" sz="2400"/>
                        <a:t> Absolute value</a:t>
                      </a: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buSzPct val="25000"/>
                        <a:buNone/>
                      </a:pPr>
                      <a:r>
                        <a:rPr lang="en-US" sz="2400"/>
                        <a:t> x ** y</a:t>
                      </a:r>
                    </a:p>
                  </a:txBody>
                  <a:tcPr marL="91450" marR="91450" marT="45725" marB="45725"/>
                </a:tc>
                <a:tc>
                  <a:txBody>
                    <a:bodyPr/>
                    <a:lstStyle/>
                    <a:p>
                      <a:pPr marL="0" marR="0" lvl="0" indent="0" algn="l" rtl="0">
                        <a:spcBef>
                          <a:spcPts val="0"/>
                        </a:spcBef>
                        <a:buSzPct val="25000"/>
                        <a:buNone/>
                      </a:pPr>
                      <a:r>
                        <a:rPr lang="en-US" sz="2400" dirty="0"/>
                        <a:t> Power</a:t>
                      </a: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077286" y="322547"/>
            <a:ext cx="10663935" cy="2304256"/>
          </a:xfrm>
          <a:prstGeom prst="rect">
            <a:avLst/>
          </a:prstGeom>
          <a:noFill/>
          <a:ln>
            <a:noFill/>
          </a:ln>
        </p:spPr>
        <p:txBody>
          <a:bodyPr lIns="130025" tIns="65000" rIns="130025" bIns="65000" anchor="ctr" anchorCtr="0">
            <a:noAutofit/>
          </a:bodyPr>
          <a:lstStyle/>
          <a:p>
            <a:pPr marL="0" marR="0" lvl="0" indent="0" algn="ctr" rtl="0">
              <a:spcBef>
                <a:spcPts val="0"/>
              </a:spcBef>
              <a:spcAft>
                <a:spcPts val="0"/>
              </a:spcAft>
              <a:buSzPct val="25000"/>
              <a:buNone/>
            </a:pPr>
            <a:r>
              <a:rPr lang="en-US" sz="5490" b="0" i="0" u="none" strike="noStrike" cap="none" dirty="0">
                <a:solidFill>
                  <a:srgbClr val="572314"/>
                </a:solidFill>
                <a:latin typeface="Cabin"/>
                <a:ea typeface="Cabin"/>
                <a:cs typeface="Cabin"/>
                <a:sym typeface="Cabin"/>
              </a:rPr>
              <a:t>Operator Precedence</a:t>
            </a:r>
            <a:br>
              <a:rPr lang="en-US" sz="5490" b="0" i="0" u="none" strike="noStrike" cap="none" dirty="0">
                <a:solidFill>
                  <a:srgbClr val="572314"/>
                </a:solidFill>
                <a:latin typeface="Cabin"/>
                <a:ea typeface="Cabin"/>
                <a:cs typeface="Cabin"/>
                <a:sym typeface="Cabin"/>
              </a:rPr>
            </a:br>
            <a:r>
              <a:rPr lang="en-US" sz="5490" b="0" i="0" u="none" strike="noStrike" cap="none" dirty="0">
                <a:solidFill>
                  <a:srgbClr val="572314"/>
                </a:solidFill>
                <a:latin typeface="Cabin"/>
                <a:ea typeface="Cabin"/>
                <a:cs typeface="Cabin"/>
                <a:sym typeface="Cabin"/>
              </a:rPr>
              <a:t> </a:t>
            </a:r>
            <a:r>
              <a:rPr lang="en-US" sz="2790" b="0" i="0" u="none" strike="noStrike" cap="none" dirty="0">
                <a:solidFill>
                  <a:srgbClr val="572314"/>
                </a:solidFill>
                <a:latin typeface="Cabin"/>
                <a:ea typeface="Cabin"/>
                <a:cs typeface="Cabin"/>
                <a:sym typeface="Cabin"/>
              </a:rPr>
              <a:t>https://docs.python.org/3/reference/expressions.html </a:t>
            </a:r>
            <a:br>
              <a:rPr lang="en-US" sz="2790" b="0" i="0" u="none" strike="noStrike" cap="none" dirty="0">
                <a:solidFill>
                  <a:srgbClr val="572314"/>
                </a:solidFill>
                <a:latin typeface="Cabin"/>
                <a:ea typeface="Cabin"/>
                <a:cs typeface="Cabin"/>
                <a:sym typeface="Cabin"/>
              </a:rPr>
            </a:br>
            <a:r>
              <a:rPr lang="en-US" sz="2790" b="0" i="0" u="none" strike="noStrike" cap="none" dirty="0">
                <a:solidFill>
                  <a:srgbClr val="572314"/>
                </a:solidFill>
                <a:latin typeface="Cabin"/>
                <a:ea typeface="Cabin"/>
                <a:cs typeface="Cabin"/>
                <a:sym typeface="Cabin"/>
              </a:rPr>
              <a:t>Section 6.16</a:t>
            </a:r>
            <a:br>
              <a:rPr lang="en-US" sz="5490" b="0" i="0" u="none" strike="noStrike" cap="none" dirty="0">
                <a:solidFill>
                  <a:srgbClr val="572314"/>
                </a:solidFill>
                <a:latin typeface="Cabin"/>
                <a:ea typeface="Cabin"/>
                <a:cs typeface="Cabin"/>
                <a:sym typeface="Cabin"/>
              </a:rPr>
            </a:br>
            <a:endParaRPr lang="en-US" sz="5490" b="0" i="0" u="none" strike="noStrike" cap="none" dirty="0">
              <a:solidFill>
                <a:srgbClr val="572314"/>
              </a:solidFill>
              <a:latin typeface="Cabin"/>
              <a:ea typeface="Cabin"/>
              <a:cs typeface="Cabin"/>
              <a:sym typeface="Cabin"/>
            </a:endParaRPr>
          </a:p>
        </p:txBody>
      </p:sp>
      <p:graphicFrame>
        <p:nvGraphicFramePr>
          <p:cNvPr id="186" name="Shape 186"/>
          <p:cNvGraphicFramePr/>
          <p:nvPr/>
        </p:nvGraphicFramePr>
        <p:xfrm>
          <a:off x="2077286" y="4860691"/>
          <a:ext cx="10401775" cy="1828840"/>
        </p:xfrm>
        <a:graphic>
          <a:graphicData uri="http://schemas.openxmlformats.org/drawingml/2006/table">
            <a:tbl>
              <a:tblPr bandRow="1">
                <a:noFill/>
                <a:tableStyleId>{8C408376-5CDF-4279-B4D5-BBD7E52DB608}</a:tableStyleId>
              </a:tblPr>
              <a:tblGrid>
                <a:gridCol w="2264875">
                  <a:extLst>
                    <a:ext uri="{9D8B030D-6E8A-4147-A177-3AD203B41FA5}">
                      <a16:colId xmlns:a16="http://schemas.microsoft.com/office/drawing/2014/main" val="20000"/>
                    </a:ext>
                  </a:extLst>
                </a:gridCol>
                <a:gridCol w="8136900">
                  <a:extLst>
                    <a:ext uri="{9D8B030D-6E8A-4147-A177-3AD203B41FA5}">
                      <a16:colId xmlns:a16="http://schemas.microsoft.com/office/drawing/2014/main" val="20001"/>
                    </a:ext>
                  </a:extLst>
                </a:gridCol>
              </a:tblGrid>
              <a:tr h="304800">
                <a:tc>
                  <a:txBody>
                    <a:bodyPr/>
                    <a:lstStyle/>
                    <a:p>
                      <a:pPr marL="0" marR="0" lvl="0" indent="0" algn="l" rtl="0">
                        <a:spcBef>
                          <a:spcPts val="0"/>
                        </a:spcBef>
                        <a:buSzPct val="25000"/>
                        <a:buNone/>
                      </a:pPr>
                      <a:r>
                        <a:rPr lang="en-US" sz="2400" b="1"/>
                        <a:t>Operation</a:t>
                      </a:r>
                    </a:p>
                  </a:txBody>
                  <a:tcPr marL="91450" marR="91450" marT="45725" marB="45725">
                    <a:lnB w="38100" cap="flat" cmpd="sng">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2400" b="1"/>
                        <a:t>Description</a:t>
                      </a:r>
                    </a:p>
                  </a:txBody>
                  <a:tcPr marL="91450" marR="91450" marT="45725" marB="45725">
                    <a:lnB w="381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205175">
                <a:tc>
                  <a:txBody>
                    <a:bodyPr/>
                    <a:lstStyle/>
                    <a:p>
                      <a:pPr marL="0" marR="0" lvl="0" indent="0" algn="l" rtl="0">
                        <a:spcBef>
                          <a:spcPts val="0"/>
                        </a:spcBef>
                        <a:buSzPct val="25000"/>
                        <a:buNone/>
                      </a:pPr>
                      <a:r>
                        <a:rPr lang="en-US" sz="2400"/>
                        <a:t>+,  -</a:t>
                      </a:r>
                    </a:p>
                  </a:txBody>
                  <a:tcPr marL="91450" marR="91450" marT="45725" marB="45725">
                    <a:lnT w="38100" cap="flat" cmpd="sng">
                      <a:solidFill>
                        <a:schemeClr val="dk1"/>
                      </a:solidFill>
                      <a:prstDash val="solid"/>
                      <a:round/>
                      <a:headEnd type="none" w="med" len="med"/>
                      <a:tailEnd type="none" w="med" len="med"/>
                    </a:lnT>
                  </a:tcPr>
                </a:tc>
                <a:tc>
                  <a:txBody>
                    <a:bodyPr/>
                    <a:lstStyle/>
                    <a:p>
                      <a:pPr marL="0" marR="0" lvl="0" indent="0" algn="l" rtl="0">
                        <a:spcBef>
                          <a:spcPts val="0"/>
                        </a:spcBef>
                        <a:buSzPct val="25000"/>
                        <a:buNone/>
                      </a:pPr>
                      <a:r>
                        <a:rPr lang="en-US" sz="2400"/>
                        <a:t> Addition and subtraction</a:t>
                      </a:r>
                    </a:p>
                  </a:txBody>
                  <a:tcPr marL="91450" marR="91450" marT="45725" marB="45725">
                    <a:lnT w="3810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205175">
                <a:tc>
                  <a:txBody>
                    <a:bodyPr/>
                    <a:lstStyle/>
                    <a:p>
                      <a:pPr marL="0" marR="0" lvl="0" indent="0" algn="l" rtl="0">
                        <a:spcBef>
                          <a:spcPts val="0"/>
                        </a:spcBef>
                        <a:buSzPct val="25000"/>
                        <a:buNone/>
                      </a:pPr>
                      <a:r>
                        <a:rPr lang="en-US" sz="2400"/>
                        <a:t>*,  /,  //,  %</a:t>
                      </a:r>
                    </a:p>
                  </a:txBody>
                  <a:tcPr marL="91450" marR="91450" marT="45725" marB="45725"/>
                </a:tc>
                <a:tc>
                  <a:txBody>
                    <a:bodyPr/>
                    <a:lstStyle/>
                    <a:p>
                      <a:pPr marL="0" marR="0" lvl="0" indent="0" algn="l" rtl="0">
                        <a:spcBef>
                          <a:spcPts val="0"/>
                        </a:spcBef>
                        <a:buSzPct val="25000"/>
                        <a:buNone/>
                      </a:pPr>
                      <a:r>
                        <a:rPr lang="en-US" sz="2400" dirty="0"/>
                        <a:t> Multiplication, Division, Integer Division, Remainder</a:t>
                      </a:r>
                    </a:p>
                  </a:txBody>
                  <a:tcPr marL="91450" marR="91450" marT="45725" marB="45725"/>
                </a:tc>
                <a:extLst>
                  <a:ext uri="{0D108BD9-81ED-4DB2-BD59-A6C34878D82A}">
                    <a16:rowId xmlns:a16="http://schemas.microsoft.com/office/drawing/2014/main" val="10002"/>
                  </a:ext>
                </a:extLst>
              </a:tr>
              <a:tr h="205175">
                <a:tc>
                  <a:txBody>
                    <a:bodyPr/>
                    <a:lstStyle/>
                    <a:p>
                      <a:pPr marL="0" marR="0" lvl="0" indent="0" algn="l" rtl="0">
                        <a:spcBef>
                          <a:spcPts val="0"/>
                        </a:spcBef>
                        <a:buSzPct val="25000"/>
                        <a:buNone/>
                      </a:pPr>
                      <a:r>
                        <a:rPr lang="en-US" sz="2400"/>
                        <a:t>**</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bin"/>
                        <a:buNone/>
                      </a:pPr>
                      <a:r>
                        <a:rPr lang="en-US" sz="2400" dirty="0"/>
                        <a:t>Exponentiation</a:t>
                      </a:r>
                    </a:p>
                  </a:txBody>
                  <a:tcPr marL="91450" marR="91450" marT="45725" marB="45725"/>
                </a:tc>
                <a:extLst>
                  <a:ext uri="{0D108BD9-81ED-4DB2-BD59-A6C34878D82A}">
                    <a16:rowId xmlns:a16="http://schemas.microsoft.com/office/drawing/2014/main" val="10003"/>
                  </a:ext>
                </a:extLst>
              </a:tr>
            </a:tbl>
          </a:graphicData>
        </a:graphic>
      </p:graphicFrame>
      <p:sp>
        <p:nvSpPr>
          <p:cNvPr id="187" name="Shape 187"/>
          <p:cNvSpPr txBox="1"/>
          <p:nvPr/>
        </p:nvSpPr>
        <p:spPr>
          <a:xfrm>
            <a:off x="2077286" y="2627050"/>
            <a:ext cx="10663935" cy="1264218"/>
          </a:xfrm>
          <a:prstGeom prst="rect">
            <a:avLst/>
          </a:prstGeom>
          <a:noFill/>
          <a:ln>
            <a:noFill/>
          </a:ln>
        </p:spPr>
        <p:txBody>
          <a:bodyPr lIns="130025" tIns="65000" rIns="130025" bIns="65000" anchor="ctr" anchorCtr="0">
            <a:noAutofit/>
          </a:bodyPr>
          <a:lstStyle/>
          <a:p>
            <a:pPr marL="0" marR="0" lvl="0" indent="0" algn="ctr" rtl="0">
              <a:spcBef>
                <a:spcPts val="0"/>
              </a:spcBef>
              <a:spcAft>
                <a:spcPts val="0"/>
              </a:spcAft>
              <a:buSzPct val="25000"/>
              <a:buNone/>
            </a:pPr>
            <a:r>
              <a:rPr lang="en-US" sz="2800">
                <a:solidFill>
                  <a:srgbClr val="354369"/>
                </a:solidFill>
                <a:latin typeface="Cabin"/>
                <a:ea typeface="Cabin"/>
                <a:cs typeface="Cabin"/>
                <a:sym typeface="Cabin"/>
              </a:rPr>
              <a:t>From Lowest to Highest Precedence.</a:t>
            </a:r>
            <a:br>
              <a:rPr lang="en-US" sz="2800">
                <a:solidFill>
                  <a:srgbClr val="354369"/>
                </a:solidFill>
                <a:latin typeface="Cabin"/>
                <a:ea typeface="Cabin"/>
                <a:cs typeface="Cabin"/>
                <a:sym typeface="Cabin"/>
              </a:rPr>
            </a:br>
            <a:r>
              <a:rPr lang="en-US" sz="2800">
                <a:solidFill>
                  <a:srgbClr val="354369"/>
                </a:solidFill>
                <a:latin typeface="Cabin"/>
                <a:ea typeface="Cabin"/>
                <a:cs typeface="Cabin"/>
                <a:sym typeface="Cabin"/>
              </a:rPr>
              <a:t>Operators in same row– group left to right </a:t>
            </a:r>
          </a:p>
          <a:p>
            <a:pPr marL="0" marR="0" lvl="0" indent="0" algn="ctr" rtl="0">
              <a:spcBef>
                <a:spcPts val="0"/>
              </a:spcBef>
              <a:spcAft>
                <a:spcPts val="0"/>
              </a:spcAft>
              <a:buSzPct val="25000"/>
              <a:buNone/>
            </a:pPr>
            <a:r>
              <a:rPr lang="en-US" sz="2800">
                <a:solidFill>
                  <a:srgbClr val="354369"/>
                </a:solidFill>
                <a:latin typeface="Cabin"/>
                <a:ea typeface="Cabin"/>
                <a:cs typeface="Cabin"/>
                <a:sym typeface="Cabin"/>
              </a:rPr>
              <a:t>(except for ** that groups right to left)</a:t>
            </a:r>
          </a:p>
        </p:txBody>
      </p:sp>
      <p:sp>
        <p:nvSpPr>
          <p:cNvPr id="188" name="Shape 188"/>
          <p:cNvSpPr txBox="1"/>
          <p:nvPr/>
        </p:nvSpPr>
        <p:spPr>
          <a:xfrm>
            <a:off x="1815261" y="7063409"/>
            <a:ext cx="10663800" cy="2040834"/>
          </a:xfrm>
          <a:prstGeom prst="rect">
            <a:avLst/>
          </a:prstGeom>
          <a:noFill/>
          <a:ln>
            <a:noFill/>
          </a:ln>
        </p:spPr>
        <p:txBody>
          <a:bodyPr lIns="130025" tIns="65000" rIns="130025" bIns="65000" anchor="ctr" anchorCtr="0">
            <a:noAutofit/>
          </a:bodyPr>
          <a:lstStyle/>
          <a:p>
            <a:pPr marL="0" marR="0" lvl="0" indent="0" rtl="0">
              <a:spcBef>
                <a:spcPts val="0"/>
              </a:spcBef>
              <a:spcAft>
                <a:spcPts val="0"/>
              </a:spcAft>
              <a:buSzPct val="25000"/>
              <a:buNone/>
            </a:pPr>
            <a:r>
              <a:rPr lang="en-US" sz="2800" dirty="0">
                <a:solidFill>
                  <a:srgbClr val="354369"/>
                </a:solidFill>
                <a:latin typeface="Cabin"/>
                <a:ea typeface="Cabin"/>
                <a:cs typeface="Cabin"/>
                <a:sym typeface="Cabin"/>
              </a:rPr>
              <a:t>3+10//3*2**2 = 3+10//3*4= 3+3*4= 3+12=15</a:t>
            </a:r>
          </a:p>
          <a:p>
            <a:pPr marL="0" marR="0" lvl="0" indent="0" rtl="0">
              <a:spcBef>
                <a:spcPts val="0"/>
              </a:spcBef>
              <a:spcAft>
                <a:spcPts val="0"/>
              </a:spcAft>
              <a:buSzPct val="25000"/>
              <a:buNone/>
            </a:pPr>
            <a:r>
              <a:rPr lang="en-US" sz="2800" dirty="0">
                <a:solidFill>
                  <a:srgbClr val="354369"/>
                </a:solidFill>
                <a:latin typeface="Cabin"/>
                <a:ea typeface="Cabin"/>
                <a:cs typeface="Cabin"/>
                <a:sym typeface="Cabin"/>
              </a:rPr>
              <a:t>2**3**2 = 2**9 = 512</a:t>
            </a:r>
          </a:p>
          <a:p>
            <a:pPr>
              <a:buSzPct val="25000"/>
            </a:pPr>
            <a:r>
              <a:rPr lang="en-US" sz="2800" dirty="0">
                <a:solidFill>
                  <a:srgbClr val="354369"/>
                </a:solidFill>
                <a:latin typeface="Cabin"/>
                <a:ea typeface="Cabin"/>
                <a:cs typeface="Cabin"/>
                <a:sym typeface="Cabin"/>
              </a:rPr>
              <a:t>Use parenthesis if not sure, e.g., (2**3)**2 = 8**2 = 64</a:t>
            </a:r>
          </a:p>
          <a:p>
            <a:pPr marL="0" marR="0" lvl="0" indent="0" rtl="0">
              <a:spcBef>
                <a:spcPts val="0"/>
              </a:spcBef>
              <a:spcAft>
                <a:spcPts val="0"/>
              </a:spcAft>
              <a:buSzPct val="25000"/>
              <a:buNone/>
            </a:pPr>
            <a:r>
              <a:rPr lang="en-US" sz="2800" dirty="0">
                <a:solidFill>
                  <a:srgbClr val="354369"/>
                </a:solidFill>
                <a:latin typeface="Cabin"/>
                <a:ea typeface="Cabin"/>
                <a:cs typeface="Cabin"/>
                <a:sym typeface="Cabin"/>
              </a:rPr>
              <a:t>3*2**3 + 2 = 3*8 + 2 =  24 + 2 = 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630192" y="196280"/>
            <a:ext cx="5256583"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5490" b="0" i="0" u="none" strike="noStrike" cap="none">
                <a:solidFill>
                  <a:srgbClr val="572314"/>
                </a:solidFill>
                <a:latin typeface="Cabin"/>
                <a:ea typeface="Cabin"/>
                <a:cs typeface="Cabin"/>
                <a:sym typeface="Cabin"/>
              </a:rPr>
              <a:t>Computing GST</a:t>
            </a:r>
          </a:p>
        </p:txBody>
      </p:sp>
      <p:sp>
        <p:nvSpPr>
          <p:cNvPr id="220" name="Shape 220"/>
          <p:cNvSpPr/>
          <p:nvPr/>
        </p:nvSpPr>
        <p:spPr>
          <a:xfrm>
            <a:off x="4414167" y="2436075"/>
            <a:ext cx="6336703"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Compute price including GST.</a:t>
            </a:r>
          </a:p>
        </p:txBody>
      </p:sp>
      <p:sp>
        <p:nvSpPr>
          <p:cNvPr id="221" name="Shape 221"/>
          <p:cNvSpPr/>
          <p:nvPr/>
        </p:nvSpPr>
        <p:spPr>
          <a:xfrm>
            <a:off x="1830264" y="4779312"/>
            <a:ext cx="4672135"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Price (excluding GST)</a:t>
            </a:r>
          </a:p>
        </p:txBody>
      </p:sp>
      <p:sp>
        <p:nvSpPr>
          <p:cNvPr id="222" name="Shape 222"/>
          <p:cNvSpPr/>
          <p:nvPr/>
        </p:nvSpPr>
        <p:spPr>
          <a:xfrm>
            <a:off x="1830264" y="6965032"/>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Price (including GST)</a:t>
            </a:r>
          </a:p>
        </p:txBody>
      </p:sp>
      <p:sp>
        <p:nvSpPr>
          <p:cNvPr id="223" name="Shape 223"/>
          <p:cNvSpPr/>
          <p:nvPr/>
        </p:nvSpPr>
        <p:spPr>
          <a:xfrm>
            <a:off x="1830264" y="5851250"/>
            <a:ext cx="4096071"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GST</a:t>
            </a:r>
          </a:p>
        </p:txBody>
      </p:sp>
      <p:sp>
        <p:nvSpPr>
          <p:cNvPr id="224" name="Shape 224"/>
          <p:cNvSpPr/>
          <p:nvPr/>
        </p:nvSpPr>
        <p:spPr>
          <a:xfrm>
            <a:off x="7374879" y="4796080"/>
            <a:ext cx="4672135"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$125</a:t>
            </a:r>
          </a:p>
        </p:txBody>
      </p:sp>
      <p:sp>
        <p:nvSpPr>
          <p:cNvPr id="225" name="Shape 225"/>
          <p:cNvSpPr/>
          <p:nvPr/>
        </p:nvSpPr>
        <p:spPr>
          <a:xfrm>
            <a:off x="7374879" y="6981800"/>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$125+$12.50=$137.50</a:t>
            </a:r>
          </a:p>
        </p:txBody>
      </p:sp>
      <p:sp>
        <p:nvSpPr>
          <p:cNvPr id="226" name="Shape 226"/>
          <p:cNvSpPr/>
          <p:nvPr/>
        </p:nvSpPr>
        <p:spPr>
          <a:xfrm>
            <a:off x="7374879" y="5868017"/>
            <a:ext cx="4096071"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$125*10/100=$12.50</a:t>
            </a:r>
          </a:p>
        </p:txBody>
      </p:sp>
      <p:sp>
        <p:nvSpPr>
          <p:cNvPr id="227" name="Shape 227"/>
          <p:cNvSpPr/>
          <p:nvPr/>
        </p:nvSpPr>
        <p:spPr>
          <a:xfrm>
            <a:off x="7374879" y="3931985"/>
            <a:ext cx="2511896"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An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126135" y="196280"/>
            <a:ext cx="5760640"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Computing GST</a:t>
            </a:r>
          </a:p>
        </p:txBody>
      </p:sp>
      <p:sp>
        <p:nvSpPr>
          <p:cNvPr id="234" name="Shape 234"/>
          <p:cNvSpPr/>
          <p:nvPr/>
        </p:nvSpPr>
        <p:spPr>
          <a:xfrm>
            <a:off x="4054128" y="1780456"/>
            <a:ext cx="5688632" cy="107721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Compute price including GST.</a:t>
            </a: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235" name="Shape 235"/>
          <p:cNvSpPr/>
          <p:nvPr/>
        </p:nvSpPr>
        <p:spPr>
          <a:xfrm>
            <a:off x="1830264" y="4779312"/>
            <a:ext cx="4672135"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Price (excluding GST)</a:t>
            </a:r>
          </a:p>
        </p:txBody>
      </p:sp>
      <p:sp>
        <p:nvSpPr>
          <p:cNvPr id="236" name="Shape 236"/>
          <p:cNvSpPr/>
          <p:nvPr/>
        </p:nvSpPr>
        <p:spPr>
          <a:xfrm>
            <a:off x="1830264" y="6965032"/>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Price (including GST)</a:t>
            </a:r>
          </a:p>
        </p:txBody>
      </p:sp>
      <p:sp>
        <p:nvSpPr>
          <p:cNvPr id="237" name="Shape 237"/>
          <p:cNvSpPr/>
          <p:nvPr/>
        </p:nvSpPr>
        <p:spPr>
          <a:xfrm>
            <a:off x="1830264" y="5851250"/>
            <a:ext cx="4096071"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GST</a:t>
            </a:r>
          </a:p>
        </p:txBody>
      </p:sp>
      <p:sp>
        <p:nvSpPr>
          <p:cNvPr id="238" name="Shape 238"/>
          <p:cNvSpPr/>
          <p:nvPr/>
        </p:nvSpPr>
        <p:spPr>
          <a:xfrm>
            <a:off x="7374879" y="5050032"/>
            <a:ext cx="4672135"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Price = $125</a:t>
            </a:r>
          </a:p>
        </p:txBody>
      </p:sp>
      <p:sp>
        <p:nvSpPr>
          <p:cNvPr id="239" name="Shape 239"/>
          <p:cNvSpPr/>
          <p:nvPr/>
        </p:nvSpPr>
        <p:spPr>
          <a:xfrm>
            <a:off x="7374879" y="8404175"/>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Output: TotalPrice</a:t>
            </a:r>
          </a:p>
        </p:txBody>
      </p:sp>
      <p:sp>
        <p:nvSpPr>
          <p:cNvPr id="240" name="Shape 240"/>
          <p:cNvSpPr/>
          <p:nvPr/>
        </p:nvSpPr>
        <p:spPr>
          <a:xfrm>
            <a:off x="7374879" y="6168080"/>
            <a:ext cx="4456111"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GST=Price * 10 /100</a:t>
            </a:r>
          </a:p>
        </p:txBody>
      </p:sp>
      <p:sp>
        <p:nvSpPr>
          <p:cNvPr id="241" name="Shape 241"/>
          <p:cNvSpPr/>
          <p:nvPr/>
        </p:nvSpPr>
        <p:spPr>
          <a:xfrm>
            <a:off x="7374879" y="3931985"/>
            <a:ext cx="2511896"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Algorithm:</a:t>
            </a:r>
          </a:p>
        </p:txBody>
      </p:sp>
      <p:sp>
        <p:nvSpPr>
          <p:cNvPr id="242" name="Shape 242"/>
          <p:cNvSpPr/>
          <p:nvPr/>
        </p:nvSpPr>
        <p:spPr>
          <a:xfrm>
            <a:off x="7374879" y="7286128"/>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TotalPrice=Price+GST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2041527" y="390525"/>
            <a:ext cx="10664700" cy="1625700"/>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a:t>Meet your new best friend</a:t>
            </a:r>
          </a:p>
        </p:txBody>
      </p:sp>
      <p:pic>
        <p:nvPicPr>
          <p:cNvPr id="155" name="Shape 155"/>
          <p:cNvPicPr preferRelativeResize="0"/>
          <p:nvPr/>
        </p:nvPicPr>
        <p:blipFill rotWithShape="1">
          <a:blip r:embed="rId3">
            <a:alphaModFix/>
          </a:blip>
          <a:srcRect l="5160" t="3018" r="26481" b="9231"/>
          <a:stretch/>
        </p:blipFill>
        <p:spPr>
          <a:xfrm>
            <a:off x="2041525" y="2016225"/>
            <a:ext cx="9698174" cy="7003349"/>
          </a:xfrm>
          <a:prstGeom prst="rect">
            <a:avLst/>
          </a:prstGeom>
          <a:noFill/>
          <a:ln>
            <a:noFill/>
          </a:ln>
        </p:spPr>
      </p:pic>
    </p:spTree>
    <p:extLst>
      <p:ext uri="{BB962C8B-B14F-4D97-AF65-F5344CB8AC3E}">
        <p14:creationId xmlns:p14="http://schemas.microsoft.com/office/powerpoint/2010/main" val="155122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126135" y="196280"/>
            <a:ext cx="5760640"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Computing GST</a:t>
            </a:r>
          </a:p>
        </p:txBody>
      </p:sp>
      <p:sp>
        <p:nvSpPr>
          <p:cNvPr id="249" name="Shape 249"/>
          <p:cNvSpPr/>
          <p:nvPr/>
        </p:nvSpPr>
        <p:spPr>
          <a:xfrm>
            <a:off x="4054128" y="1780456"/>
            <a:ext cx="5688632" cy="107721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Compute price including GST.</a:t>
            </a: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250" name="Shape 250"/>
          <p:cNvSpPr/>
          <p:nvPr/>
        </p:nvSpPr>
        <p:spPr>
          <a:xfrm>
            <a:off x="8094960" y="5050032"/>
            <a:ext cx="4672135"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Price = 125</a:t>
            </a:r>
          </a:p>
        </p:txBody>
      </p:sp>
      <p:sp>
        <p:nvSpPr>
          <p:cNvPr id="251" name="Shape 251"/>
          <p:cNvSpPr/>
          <p:nvPr/>
        </p:nvSpPr>
        <p:spPr>
          <a:xfrm>
            <a:off x="8094960" y="8404175"/>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Output: TotalPrice</a:t>
            </a:r>
          </a:p>
        </p:txBody>
      </p:sp>
      <p:sp>
        <p:nvSpPr>
          <p:cNvPr id="252" name="Shape 252"/>
          <p:cNvSpPr/>
          <p:nvPr/>
        </p:nvSpPr>
        <p:spPr>
          <a:xfrm>
            <a:off x="8094960" y="6168080"/>
            <a:ext cx="4456111"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GST=Price * 10 /100</a:t>
            </a:r>
          </a:p>
        </p:txBody>
      </p:sp>
      <p:sp>
        <p:nvSpPr>
          <p:cNvPr id="253" name="Shape 253"/>
          <p:cNvSpPr/>
          <p:nvPr/>
        </p:nvSpPr>
        <p:spPr>
          <a:xfrm>
            <a:off x="8094960" y="3931985"/>
            <a:ext cx="2511896"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Algorithm:</a:t>
            </a:r>
          </a:p>
        </p:txBody>
      </p:sp>
      <p:sp>
        <p:nvSpPr>
          <p:cNvPr id="254" name="Shape 254"/>
          <p:cNvSpPr/>
          <p:nvPr/>
        </p:nvSpPr>
        <p:spPr>
          <a:xfrm>
            <a:off x="8094960" y="7286128"/>
            <a:ext cx="4528119"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a:solidFill>
                  <a:srgbClr val="1C1C1C"/>
                </a:solidFill>
                <a:latin typeface="Helvetica Neue"/>
                <a:ea typeface="Helvetica Neue"/>
                <a:cs typeface="Helvetica Neue"/>
                <a:sym typeface="Helvetica Neue"/>
              </a:rPr>
              <a:t>TotalPrice=Price+GST</a:t>
            </a:r>
          </a:p>
        </p:txBody>
      </p:sp>
      <p:pic>
        <p:nvPicPr>
          <p:cNvPr id="255" name="Shape 255"/>
          <p:cNvPicPr preferRelativeResize="0"/>
          <p:nvPr/>
        </p:nvPicPr>
        <p:blipFill rotWithShape="1">
          <a:blip r:embed="rId3">
            <a:alphaModFix/>
          </a:blip>
          <a:srcRect l="25065" t="6731" r="26480" b="9227"/>
          <a:stretch/>
        </p:blipFill>
        <p:spPr>
          <a:xfrm>
            <a:off x="2493824" y="4724399"/>
            <a:ext cx="3158697" cy="30817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1173808" y="1420416"/>
            <a:ext cx="11830992"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5490" b="0" i="0" u="none" strike="noStrike" cap="none">
                <a:solidFill>
                  <a:srgbClr val="572314"/>
                </a:solidFill>
                <a:latin typeface="Cabin"/>
                <a:ea typeface="Cabin"/>
                <a:cs typeface="Cabin"/>
                <a:sym typeface="Cabin"/>
              </a:rPr>
              <a:t>How can you convert AUD$ into Euros?</a:t>
            </a:r>
          </a:p>
        </p:txBody>
      </p:sp>
      <p:pic>
        <p:nvPicPr>
          <p:cNvPr id="262" name="Shape 262" descr="C:\Users\albrecht\AppData\Local\Microsoft\Windows\Temporary Internet Files\Content.IE5\ISHMR9F2\question[1].jpg"/>
          <p:cNvPicPr preferRelativeResize="0">
            <a:picLocks noGrp="1"/>
          </p:cNvPicPr>
          <p:nvPr>
            <p:ph type="body" idx="1"/>
          </p:nvPr>
        </p:nvPicPr>
        <p:blipFill rotWithShape="1">
          <a:blip r:embed="rId3">
            <a:alphaModFix/>
          </a:blip>
          <a:srcRect/>
          <a:stretch/>
        </p:blipFill>
        <p:spPr>
          <a:xfrm>
            <a:off x="5176837" y="3275806"/>
            <a:ext cx="4394200" cy="439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1749872" y="180388"/>
            <a:ext cx="10663935"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Currency Convertor</a:t>
            </a:r>
          </a:p>
        </p:txBody>
      </p:sp>
      <p:sp>
        <p:nvSpPr>
          <p:cNvPr id="269" name="Shape 269"/>
          <p:cNvSpPr txBox="1"/>
          <p:nvPr/>
        </p:nvSpPr>
        <p:spPr>
          <a:xfrm>
            <a:off x="1893888" y="2212503"/>
            <a:ext cx="9793087" cy="181588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dirty="0">
                <a:solidFill>
                  <a:schemeClr val="dk1"/>
                </a:solidFill>
                <a:latin typeface="Arial"/>
                <a:ea typeface="Arial"/>
                <a:cs typeface="Arial"/>
                <a:sym typeface="Arial"/>
              </a:rPr>
              <a:t>Current value of AUD:   E.g. $1 = 0.73 Euro</a:t>
            </a:r>
          </a:p>
          <a:p>
            <a:pPr marL="0" marR="0" lvl="0" indent="0" algn="l" rtl="0">
              <a:spcBef>
                <a:spcPts val="0"/>
              </a:spcBef>
              <a:spcAft>
                <a:spcPts val="0"/>
              </a:spcAft>
              <a:buSzPct val="25000"/>
              <a:buNone/>
            </a:pPr>
            <a:r>
              <a:rPr lang="en-US" sz="2800" dirty="0">
                <a:solidFill>
                  <a:schemeClr val="dk1"/>
                </a:solidFill>
                <a:latin typeface="Arial"/>
                <a:ea typeface="Arial"/>
                <a:cs typeface="Arial"/>
                <a:sym typeface="Arial"/>
              </a:rPr>
              <a:t>Amount in AUD:   $763.75</a:t>
            </a:r>
          </a:p>
          <a:p>
            <a:pPr marL="0" marR="0" lvl="0" indent="0" algn="l" rtl="0">
              <a:spcBef>
                <a:spcPts val="0"/>
              </a:spcBef>
              <a:spcAft>
                <a:spcPts val="0"/>
              </a:spcAft>
              <a:buSzPct val="25000"/>
              <a:buNone/>
            </a:pPr>
            <a:r>
              <a:rPr lang="en-US" sz="2800" dirty="0">
                <a:solidFill>
                  <a:schemeClr val="dk1"/>
                </a:solidFill>
                <a:latin typeface="Arial"/>
                <a:ea typeface="Arial"/>
                <a:cs typeface="Arial"/>
                <a:sym typeface="Arial"/>
              </a:rPr>
              <a:t>Amount in Euros:</a:t>
            </a:r>
            <a:br>
              <a:rPr lang="en-US" sz="2800" dirty="0">
                <a:solidFill>
                  <a:schemeClr val="dk1"/>
                </a:solidFill>
                <a:latin typeface="Arial"/>
                <a:ea typeface="Arial"/>
                <a:cs typeface="Arial"/>
                <a:sym typeface="Arial"/>
              </a:rPr>
            </a:br>
            <a:endParaRPr lang="en-US" sz="2800" dirty="0">
              <a:solidFill>
                <a:schemeClr val="dk1"/>
              </a:solidFill>
              <a:latin typeface="Arial"/>
              <a:ea typeface="Arial"/>
              <a:cs typeface="Arial"/>
              <a:sym typeface="Arial"/>
            </a:endParaRPr>
          </a:p>
        </p:txBody>
      </p:sp>
      <p:pic>
        <p:nvPicPr>
          <p:cNvPr id="270" name="Shape 270"/>
          <p:cNvPicPr preferRelativeResize="0"/>
          <p:nvPr/>
        </p:nvPicPr>
        <p:blipFill rotWithShape="1">
          <a:blip r:embed="rId3">
            <a:alphaModFix/>
          </a:blip>
          <a:srcRect l="25065" t="6731" r="26480" b="9227"/>
          <a:stretch/>
        </p:blipFill>
        <p:spPr>
          <a:xfrm>
            <a:off x="5998350" y="5500249"/>
            <a:ext cx="3158697" cy="30817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2041753" y="390143"/>
            <a:ext cx="10663935"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Variables</a:t>
            </a:r>
          </a:p>
        </p:txBody>
      </p:sp>
      <p:sp>
        <p:nvSpPr>
          <p:cNvPr id="278" name="Shape 278"/>
          <p:cNvSpPr/>
          <p:nvPr/>
        </p:nvSpPr>
        <p:spPr>
          <a:xfrm>
            <a:off x="9022679" y="7849863"/>
            <a:ext cx="3225236" cy="758197"/>
          </a:xfrm>
          <a:prstGeom prst="wedgeRoundRectCallout">
            <a:avLst>
              <a:gd name="adj1" fmla="val -90248"/>
              <a:gd name="adj2" fmla="val -96999"/>
              <a:gd name="adj3" fmla="val 16667"/>
            </a:avLst>
          </a:prstGeom>
          <a:solidFill>
            <a:srgbClr val="E8D1FF"/>
          </a:solidFill>
          <a:ln>
            <a:noFill/>
          </a:ln>
        </p:spPr>
        <p:txBody>
          <a:bodyPr lIns="130025" tIns="65000" rIns="130025" bIns="650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Thanks to research on type inference!</a:t>
            </a:r>
          </a:p>
        </p:txBody>
      </p:sp>
      <p:sp>
        <p:nvSpPr>
          <p:cNvPr id="279" name="Shape 279"/>
          <p:cNvSpPr txBox="1">
            <a:spLocks noGrp="1"/>
          </p:cNvSpPr>
          <p:nvPr>
            <p:ph type="body" idx="1"/>
          </p:nvPr>
        </p:nvSpPr>
        <p:spPr>
          <a:xfrm>
            <a:off x="2041753" y="2140496"/>
            <a:ext cx="10348578" cy="6165716"/>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000" b="0" i="0" u="none" strike="noStrike" cap="none">
                <a:solidFill>
                  <a:schemeClr val="dk1"/>
                </a:solidFill>
                <a:latin typeface="Cabin"/>
                <a:ea typeface="Cabin"/>
                <a:cs typeface="Cabin"/>
                <a:sym typeface="Cabin"/>
              </a:rPr>
              <a:t>Variables are names for values</a:t>
            </a:r>
          </a:p>
          <a:p>
            <a:pPr marL="517473" marR="0" lvl="0" indent="-403173" algn="l" rtl="0">
              <a:spcBef>
                <a:spcPts val="850"/>
              </a:spcBef>
              <a:spcAft>
                <a:spcPts val="0"/>
              </a:spcAft>
              <a:buClr>
                <a:schemeClr val="accent1"/>
              </a:buClr>
              <a:buSzPct val="80000"/>
              <a:buFont typeface="Noto Sans Symbols"/>
              <a:buChar char="●"/>
            </a:pPr>
            <a:r>
              <a:rPr lang="en-US" sz="4000" b="0" i="0" u="none" strike="noStrike" cap="none">
                <a:solidFill>
                  <a:schemeClr val="dk1"/>
                </a:solidFill>
                <a:latin typeface="Cabin"/>
                <a:ea typeface="Cabin"/>
                <a:cs typeface="Cabin"/>
                <a:sym typeface="Cabin"/>
              </a:rPr>
              <a:t>Can’t start names with digits, and avoid starting them with underscore.</a:t>
            </a:r>
          </a:p>
          <a:p>
            <a:pPr marL="517473" marR="0" lvl="0" indent="-403173" algn="l" rtl="0">
              <a:spcBef>
                <a:spcPts val="850"/>
              </a:spcBef>
              <a:spcAft>
                <a:spcPts val="0"/>
              </a:spcAft>
              <a:buClr>
                <a:schemeClr val="accent1"/>
              </a:buClr>
              <a:buSzPct val="80000"/>
              <a:buFont typeface="Noto Sans Symbols"/>
              <a:buChar char="●"/>
            </a:pPr>
            <a:r>
              <a:rPr lang="en-US" sz="4000" b="0" i="0" u="none" strike="noStrike" cap="none">
                <a:solidFill>
                  <a:schemeClr val="dk1"/>
                </a:solidFill>
                <a:latin typeface="Cabin"/>
                <a:ea typeface="Cabin"/>
                <a:cs typeface="Cabin"/>
                <a:sym typeface="Cabin"/>
              </a:rPr>
              <a:t>Names are </a:t>
            </a:r>
            <a:r>
              <a:rPr lang="en-US" sz="4000" b="0" i="0" u="none" strike="noStrike" cap="none">
                <a:solidFill>
                  <a:srgbClr val="0000FF"/>
                </a:solidFill>
                <a:latin typeface="Cabin"/>
                <a:ea typeface="Cabin"/>
                <a:cs typeface="Cabin"/>
                <a:sym typeface="Cabin"/>
              </a:rPr>
              <a:t>case sensitive</a:t>
            </a:r>
          </a:p>
          <a:p>
            <a:pPr marL="907958" marR="0" lvl="1" indent="-336458" algn="l" rtl="0">
              <a:spcBef>
                <a:spcPts val="788"/>
              </a:spcBef>
              <a:spcAft>
                <a:spcPts val="0"/>
              </a:spcAft>
              <a:buClr>
                <a:schemeClr val="accent1"/>
              </a:buClr>
              <a:buSzPct val="100000"/>
              <a:buFont typeface="Verdana"/>
              <a:buChar char="◦"/>
            </a:pPr>
            <a:r>
              <a:rPr lang="en-US" sz="3400" b="0" i="0" u="none" strike="noStrike" cap="none">
                <a:solidFill>
                  <a:schemeClr val="dk1"/>
                </a:solidFill>
                <a:latin typeface="Cabin"/>
                <a:ea typeface="Cabin"/>
                <a:cs typeface="Cabin"/>
                <a:sym typeface="Cabin"/>
              </a:rPr>
              <a:t>So </a:t>
            </a:r>
            <a:r>
              <a:rPr lang="en-US" sz="3400" b="1" i="0" u="none" strike="noStrike" cap="none">
                <a:solidFill>
                  <a:schemeClr val="dk1"/>
                </a:solidFill>
                <a:latin typeface="Courier New"/>
                <a:ea typeface="Courier New"/>
                <a:cs typeface="Courier New"/>
                <a:sym typeface="Courier New"/>
              </a:rPr>
              <a:t>price</a:t>
            </a:r>
            <a:r>
              <a:rPr lang="en-US" sz="3400" b="0" i="0" u="none" strike="noStrike" cap="none">
                <a:solidFill>
                  <a:schemeClr val="dk1"/>
                </a:solidFill>
                <a:latin typeface="Cabin"/>
                <a:ea typeface="Cabin"/>
                <a:cs typeface="Cabin"/>
                <a:sym typeface="Cabin"/>
              </a:rPr>
              <a:t> and </a:t>
            </a:r>
            <a:r>
              <a:rPr lang="en-US" sz="3400" b="1" i="0" u="none" strike="noStrike" cap="none">
                <a:solidFill>
                  <a:schemeClr val="dk1"/>
                </a:solidFill>
                <a:latin typeface="Courier New"/>
                <a:ea typeface="Courier New"/>
                <a:cs typeface="Courier New"/>
                <a:sym typeface="Courier New"/>
              </a:rPr>
              <a:t>Price</a:t>
            </a:r>
            <a:r>
              <a:rPr lang="en-US" sz="3400" b="0" i="0" u="none" strike="noStrike" cap="none">
                <a:solidFill>
                  <a:schemeClr val="dk1"/>
                </a:solidFill>
                <a:latin typeface="Cabin"/>
                <a:ea typeface="Cabin"/>
                <a:cs typeface="Cabin"/>
                <a:sym typeface="Cabin"/>
              </a:rPr>
              <a:t> are different variables</a:t>
            </a:r>
          </a:p>
          <a:p>
            <a:pPr marL="907958" marR="0" lvl="1" indent="-336458" algn="l" rtl="0">
              <a:spcBef>
                <a:spcPts val="788"/>
              </a:spcBef>
              <a:spcAft>
                <a:spcPts val="0"/>
              </a:spcAft>
              <a:buClr>
                <a:schemeClr val="accent1"/>
              </a:buClr>
              <a:buSzPct val="100000"/>
              <a:buFont typeface="Verdana"/>
              <a:buChar char="◦"/>
            </a:pPr>
            <a:r>
              <a:rPr lang="en-US" sz="3400" b="0" i="0" u="none" strike="noStrike" cap="none">
                <a:solidFill>
                  <a:schemeClr val="dk1"/>
                </a:solidFill>
                <a:latin typeface="Cabin"/>
                <a:ea typeface="Cabin"/>
                <a:cs typeface="Cabin"/>
                <a:sym typeface="Cabin"/>
              </a:rPr>
              <a:t>Choose </a:t>
            </a:r>
            <a:r>
              <a:rPr lang="en-US" sz="3400" b="0" i="0" u="none" strike="noStrike" cap="none">
                <a:solidFill>
                  <a:srgbClr val="2F10E1"/>
                </a:solidFill>
                <a:latin typeface="Cabin"/>
                <a:ea typeface="Cabin"/>
                <a:cs typeface="Cabin"/>
                <a:sym typeface="Cabin"/>
              </a:rPr>
              <a:t>meaningful</a:t>
            </a:r>
            <a:r>
              <a:rPr lang="en-US" sz="3400" b="0" i="0" u="none" strike="noStrike" cap="none">
                <a:solidFill>
                  <a:schemeClr val="dk1"/>
                </a:solidFill>
                <a:latin typeface="Cabin"/>
                <a:ea typeface="Cabin"/>
                <a:cs typeface="Cabin"/>
                <a:sym typeface="Cabin"/>
              </a:rPr>
              <a:t> names</a:t>
            </a:r>
          </a:p>
          <a:p>
            <a:pPr marL="517473" marR="0" lvl="0" indent="-403173" algn="l" rtl="0">
              <a:spcBef>
                <a:spcPts val="850"/>
              </a:spcBef>
              <a:spcAft>
                <a:spcPts val="0"/>
              </a:spcAft>
              <a:buClr>
                <a:schemeClr val="accent1"/>
              </a:buClr>
              <a:buSzPct val="80000"/>
              <a:buFont typeface="Noto Sans Symbols"/>
              <a:buChar char="●"/>
            </a:pPr>
            <a:r>
              <a:rPr lang="en-US" sz="4000" b="0" i="0" u="none" strike="noStrike" cap="none">
                <a:solidFill>
                  <a:schemeClr val="dk1"/>
                </a:solidFill>
                <a:latin typeface="Cabin"/>
                <a:ea typeface="Cabin"/>
                <a:cs typeface="Cabin"/>
                <a:sym typeface="Cabin"/>
              </a:rPr>
              <a:t>No need for the user to declare the </a:t>
            </a:r>
            <a:r>
              <a:rPr lang="en-US" sz="4000" b="0" i="0" u="none" strike="noStrike" cap="none">
                <a:solidFill>
                  <a:srgbClr val="0000FF"/>
                </a:solidFill>
                <a:latin typeface="Cabin"/>
                <a:ea typeface="Cabin"/>
                <a:cs typeface="Cabin"/>
                <a:sym typeface="Cabin"/>
              </a:rPr>
              <a:t>type</a:t>
            </a:r>
          </a:p>
          <a:p>
            <a:pPr marL="907958" marR="0" lvl="1" indent="-336458" algn="l" rtl="0">
              <a:spcBef>
                <a:spcPts val="788"/>
              </a:spcBef>
              <a:spcAft>
                <a:spcPts val="0"/>
              </a:spcAft>
              <a:buClr>
                <a:schemeClr val="accent1"/>
              </a:buClr>
              <a:buSzPct val="100000"/>
              <a:buFont typeface="Verdana"/>
              <a:buChar char="◦"/>
            </a:pPr>
            <a:r>
              <a:rPr lang="en-US" sz="3400" b="0" i="0" u="none" strike="noStrike" cap="none">
                <a:solidFill>
                  <a:schemeClr val="dk1"/>
                </a:solidFill>
                <a:latin typeface="Cabin"/>
                <a:ea typeface="Cabin"/>
                <a:cs typeface="Cabin"/>
                <a:sym typeface="Cabin"/>
              </a:rPr>
              <a:t>Python </a:t>
            </a:r>
            <a:r>
              <a:rPr lang="en-US" sz="3400" b="0" i="0" u="none" strike="noStrike" cap="none">
                <a:solidFill>
                  <a:srgbClr val="3112E0"/>
                </a:solidFill>
                <a:latin typeface="Cabin"/>
                <a:ea typeface="Cabin"/>
                <a:cs typeface="Cabin"/>
                <a:sym typeface="Cabin"/>
              </a:rPr>
              <a:t>dynamically</a:t>
            </a:r>
            <a:r>
              <a:rPr lang="en-US" sz="3400" b="0" i="0" u="none" strike="noStrike" cap="none">
                <a:solidFill>
                  <a:schemeClr val="dk1"/>
                </a:solidFill>
                <a:latin typeface="Cabin"/>
                <a:ea typeface="Cabin"/>
                <a:cs typeface="Cabin"/>
                <a:sym typeface="Cabin"/>
              </a:rPr>
              <a:t> computes it</a:t>
            </a:r>
          </a:p>
          <a:p>
            <a:pPr marL="907958" marR="0" lvl="1" indent="-336458" algn="l" rtl="0">
              <a:spcBef>
                <a:spcPts val="788"/>
              </a:spcBef>
              <a:spcAft>
                <a:spcPts val="0"/>
              </a:spcAft>
              <a:buClr>
                <a:schemeClr val="accent1"/>
              </a:buClr>
              <a:buSzPct val="100000"/>
              <a:buFont typeface="Verdana"/>
              <a:buNone/>
            </a:pPr>
            <a:endParaRPr sz="3400" b="0" i="0" u="none" strike="noStrike" cap="non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Keywords</a:t>
            </a:r>
          </a:p>
        </p:txBody>
      </p:sp>
      <p:sp>
        <p:nvSpPr>
          <p:cNvPr id="286" name="Shape 286"/>
          <p:cNvSpPr txBox="1">
            <a:spLocks noGrp="1"/>
          </p:cNvSpPr>
          <p:nvPr>
            <p:ph type="body" idx="1"/>
          </p:nvPr>
        </p:nvSpPr>
        <p:spPr>
          <a:xfrm>
            <a:off x="2041527" y="2058991"/>
            <a:ext cx="10664824" cy="1593674"/>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600" b="0" i="0" u="none" strike="noStrike" cap="none">
                <a:solidFill>
                  <a:schemeClr val="dk1"/>
                </a:solidFill>
                <a:latin typeface="Cabin"/>
                <a:ea typeface="Cabin"/>
                <a:cs typeface="Cabin"/>
                <a:sym typeface="Cabin"/>
              </a:rPr>
              <a:t>Do not use the following words as variable names</a:t>
            </a:r>
          </a:p>
        </p:txBody>
      </p:sp>
      <p:graphicFrame>
        <p:nvGraphicFramePr>
          <p:cNvPr id="287" name="Shape 287"/>
          <p:cNvGraphicFramePr/>
          <p:nvPr/>
        </p:nvGraphicFramePr>
        <p:xfrm>
          <a:off x="2253927" y="4156719"/>
          <a:ext cx="10225200" cy="4284450"/>
        </p:xfrm>
        <a:graphic>
          <a:graphicData uri="http://schemas.openxmlformats.org/drawingml/2006/table">
            <a:tbl>
              <a:tblPr firstRow="1" bandRow="1">
                <a:noFill/>
                <a:tableStyleId>{78D11EA9-1784-4CB8-A040-899137F01FFD}</a:tableStyleId>
              </a:tblPr>
              <a:tblGrid>
                <a:gridCol w="1704200">
                  <a:extLst>
                    <a:ext uri="{9D8B030D-6E8A-4147-A177-3AD203B41FA5}">
                      <a16:colId xmlns:a16="http://schemas.microsoft.com/office/drawing/2014/main" val="20000"/>
                    </a:ext>
                  </a:extLst>
                </a:gridCol>
                <a:gridCol w="1704200">
                  <a:extLst>
                    <a:ext uri="{9D8B030D-6E8A-4147-A177-3AD203B41FA5}">
                      <a16:colId xmlns:a16="http://schemas.microsoft.com/office/drawing/2014/main" val="20001"/>
                    </a:ext>
                  </a:extLst>
                </a:gridCol>
                <a:gridCol w="1704200">
                  <a:extLst>
                    <a:ext uri="{9D8B030D-6E8A-4147-A177-3AD203B41FA5}">
                      <a16:colId xmlns:a16="http://schemas.microsoft.com/office/drawing/2014/main" val="20002"/>
                    </a:ext>
                  </a:extLst>
                </a:gridCol>
                <a:gridCol w="1704200">
                  <a:extLst>
                    <a:ext uri="{9D8B030D-6E8A-4147-A177-3AD203B41FA5}">
                      <a16:colId xmlns:a16="http://schemas.microsoft.com/office/drawing/2014/main" val="20003"/>
                    </a:ext>
                  </a:extLst>
                </a:gridCol>
                <a:gridCol w="1704200">
                  <a:extLst>
                    <a:ext uri="{9D8B030D-6E8A-4147-A177-3AD203B41FA5}">
                      <a16:colId xmlns:a16="http://schemas.microsoft.com/office/drawing/2014/main" val="20004"/>
                    </a:ext>
                  </a:extLst>
                </a:gridCol>
                <a:gridCol w="1704200">
                  <a:extLst>
                    <a:ext uri="{9D8B030D-6E8A-4147-A177-3AD203B41FA5}">
                      <a16:colId xmlns:a16="http://schemas.microsoft.com/office/drawing/2014/main" val="20005"/>
                    </a:ext>
                  </a:extLst>
                </a:gridCol>
              </a:tblGrid>
              <a:tr h="644825">
                <a:tc>
                  <a:txBody>
                    <a:bodyPr/>
                    <a:lstStyle/>
                    <a:p>
                      <a:pPr marL="0" marR="0" lvl="0" indent="0" algn="l" rtl="0">
                        <a:spcBef>
                          <a:spcPts val="0"/>
                        </a:spcBef>
                        <a:buSzPct val="25000"/>
                        <a:buNone/>
                      </a:pPr>
                      <a:r>
                        <a:rPr lang="en-US" sz="2800" b="1"/>
                        <a:t>False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break</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else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if</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not</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try</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extLst>
                  <a:ext uri="{0D108BD9-81ED-4DB2-BD59-A6C34878D82A}">
                    <a16:rowId xmlns:a16="http://schemas.microsoft.com/office/drawing/2014/main" val="10000"/>
                  </a:ext>
                </a:extLst>
              </a:tr>
              <a:tr h="723325">
                <a:tc>
                  <a:txBody>
                    <a:bodyPr/>
                    <a:lstStyle/>
                    <a:p>
                      <a:pPr marL="0" marR="0" lvl="0" indent="0" algn="l" rtl="0">
                        <a:spcBef>
                          <a:spcPts val="0"/>
                        </a:spcBef>
                        <a:buSzPct val="25000"/>
                        <a:buNone/>
                      </a:pPr>
                      <a:r>
                        <a:rPr lang="en-US" sz="2800" b="1"/>
                        <a:t>None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class</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except</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import</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or</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while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extLst>
                  <a:ext uri="{0D108BD9-81ED-4DB2-BD59-A6C34878D82A}">
                    <a16:rowId xmlns:a16="http://schemas.microsoft.com/office/drawing/2014/main" val="10001"/>
                  </a:ext>
                </a:extLst>
              </a:tr>
              <a:tr h="720075">
                <a:tc>
                  <a:txBody>
                    <a:bodyPr/>
                    <a:lstStyle/>
                    <a:p>
                      <a:pPr marL="0" marR="0" lvl="0" indent="0" algn="l" rtl="0">
                        <a:spcBef>
                          <a:spcPts val="0"/>
                        </a:spcBef>
                        <a:buSzPct val="25000"/>
                        <a:buNone/>
                      </a:pPr>
                      <a:r>
                        <a:rPr lang="en-US" sz="2800" b="1"/>
                        <a:t>True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continue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finally</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in</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pass</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with</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extLst>
                  <a:ext uri="{0D108BD9-81ED-4DB2-BD59-A6C34878D82A}">
                    <a16:rowId xmlns:a16="http://schemas.microsoft.com/office/drawing/2014/main" val="10002"/>
                  </a:ext>
                </a:extLst>
              </a:tr>
              <a:tr h="644825">
                <a:tc>
                  <a:txBody>
                    <a:bodyPr/>
                    <a:lstStyle/>
                    <a:p>
                      <a:pPr marL="0" marR="0" lvl="0" indent="0" algn="l" rtl="0">
                        <a:spcBef>
                          <a:spcPts val="0"/>
                        </a:spcBef>
                        <a:buSzPct val="25000"/>
                        <a:buNone/>
                      </a:pPr>
                      <a:r>
                        <a:rPr lang="en-US" sz="2800" b="1"/>
                        <a:t>and</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def</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for</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is</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raise</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yield</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extLst>
                  <a:ext uri="{0D108BD9-81ED-4DB2-BD59-A6C34878D82A}">
                    <a16:rowId xmlns:a16="http://schemas.microsoft.com/office/drawing/2014/main" val="10003"/>
                  </a:ext>
                </a:extLst>
              </a:tr>
              <a:tr h="644825">
                <a:tc>
                  <a:txBody>
                    <a:bodyPr/>
                    <a:lstStyle/>
                    <a:p>
                      <a:pPr marL="0" marR="0" lvl="0" indent="0" algn="l" rtl="0">
                        <a:spcBef>
                          <a:spcPts val="0"/>
                        </a:spcBef>
                        <a:buSzPct val="25000"/>
                        <a:buNone/>
                      </a:pPr>
                      <a:r>
                        <a:rPr lang="en-US" sz="2800" b="1"/>
                        <a:t>as</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del</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from</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lambda</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return</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endParaRPr sz="2800" b="1"/>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extLst>
                  <a:ext uri="{0D108BD9-81ED-4DB2-BD59-A6C34878D82A}">
                    <a16:rowId xmlns:a16="http://schemas.microsoft.com/office/drawing/2014/main" val="10004"/>
                  </a:ext>
                </a:extLst>
              </a:tr>
              <a:tr h="906575">
                <a:tc>
                  <a:txBody>
                    <a:bodyPr/>
                    <a:lstStyle/>
                    <a:p>
                      <a:pPr marL="0" marR="0" lvl="0" indent="0" algn="l" rtl="0">
                        <a:spcBef>
                          <a:spcPts val="0"/>
                        </a:spcBef>
                        <a:buSzPct val="25000"/>
                        <a:buNone/>
                      </a:pPr>
                      <a:r>
                        <a:rPr lang="en-US" sz="2800" b="1"/>
                        <a:t>assert</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elif</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global</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nonlocal</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r>
                        <a:rPr lang="en-US" sz="2800" b="1"/>
                        <a:t>str</a:t>
                      </a:r>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tc>
                  <a:txBody>
                    <a:bodyPr/>
                    <a:lstStyle/>
                    <a:p>
                      <a:pPr marL="0" marR="0" lvl="0" indent="0" algn="l" rtl="0">
                        <a:spcBef>
                          <a:spcPts val="0"/>
                        </a:spcBef>
                        <a:buSzPct val="25000"/>
                        <a:buNone/>
                      </a:pPr>
                      <a:endParaRPr sz="2800" b="1"/>
                    </a:p>
                  </a:txBody>
                  <a:tcPr marL="91450" marR="91450" marT="45725" marB="45725">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E29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1545730" y="437030"/>
            <a:ext cx="11359907" cy="1461637"/>
          </a:xfrm>
          <a:prstGeom prst="rect">
            <a:avLst/>
          </a:prstGeom>
          <a:noFill/>
          <a:ln>
            <a:noFill/>
          </a:ln>
        </p:spPr>
        <p:txBody>
          <a:bodyPr lIns="50775" tIns="50775" rIns="50775" bIns="50775" anchor="b" anchorCtr="0">
            <a:noAutofit/>
          </a:bodyPr>
          <a:lstStyle/>
          <a:p>
            <a:pPr marL="0" marR="0" lvl="0" indent="0" algn="ctr" rtl="0">
              <a:spcBef>
                <a:spcPts val="0"/>
              </a:spcBef>
              <a:spcAft>
                <a:spcPts val="0"/>
              </a:spcAft>
              <a:buSzPct val="25000"/>
              <a:buNone/>
            </a:pPr>
            <a:r>
              <a:rPr lang="en-US" sz="4800" dirty="0"/>
              <a:t>Questions left unanswered from last lecture</a:t>
            </a:r>
          </a:p>
          <a:p>
            <a:pPr marL="0" marR="0" lvl="0" indent="0" algn="ctr" rtl="0">
              <a:spcBef>
                <a:spcPts val="0"/>
              </a:spcBef>
              <a:spcAft>
                <a:spcPts val="0"/>
              </a:spcAft>
              <a:buSzPct val="25000"/>
              <a:buNone/>
            </a:pPr>
            <a:endParaRPr sz="2400" dirty="0"/>
          </a:p>
          <a:p>
            <a:pPr marL="0" marR="0" lvl="0" indent="0" algn="ctr" rtl="0">
              <a:spcBef>
                <a:spcPts val="0"/>
              </a:spcBef>
              <a:spcAft>
                <a:spcPts val="0"/>
              </a:spcAft>
              <a:buSzPct val="2500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998391" y="124271"/>
            <a:ext cx="10663935" cy="1030271"/>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5490" b="0" i="0" u="none" strike="noStrike" cap="none">
                <a:solidFill>
                  <a:srgbClr val="572314"/>
                </a:solidFill>
                <a:latin typeface="Cabin"/>
                <a:ea typeface="Cabin"/>
                <a:cs typeface="Cabin"/>
                <a:sym typeface="Cabin"/>
              </a:rPr>
              <a:t>math module</a:t>
            </a:r>
          </a:p>
        </p:txBody>
      </p:sp>
      <p:graphicFrame>
        <p:nvGraphicFramePr>
          <p:cNvPr id="294" name="Shape 294"/>
          <p:cNvGraphicFramePr/>
          <p:nvPr/>
        </p:nvGraphicFramePr>
        <p:xfrm>
          <a:off x="1965896" y="1127303"/>
          <a:ext cx="8669850" cy="5486520"/>
        </p:xfrm>
        <a:graphic>
          <a:graphicData uri="http://schemas.openxmlformats.org/drawingml/2006/table">
            <a:tbl>
              <a:tblPr bandRow="1">
                <a:noFill/>
                <a:tableStyleId>{8C408376-5CDF-4279-B4D5-BBD7E52DB608}</a:tableStyleId>
              </a:tblPr>
              <a:tblGrid>
                <a:gridCol w="4334925">
                  <a:extLst>
                    <a:ext uri="{9D8B030D-6E8A-4147-A177-3AD203B41FA5}">
                      <a16:colId xmlns:a16="http://schemas.microsoft.com/office/drawing/2014/main" val="20000"/>
                    </a:ext>
                  </a:extLst>
                </a:gridCol>
                <a:gridCol w="433492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n-US" sz="2400" b="1"/>
                        <a:t>Function or Constant</a:t>
                      </a:r>
                    </a:p>
                  </a:txBody>
                  <a:tcPr marL="91450" marR="91450" marT="45725" marB="45725">
                    <a:lnB w="38100" cap="flat" cmpd="sng">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2400" b="1"/>
                        <a:t>Description</a:t>
                      </a:r>
                    </a:p>
                  </a:txBody>
                  <a:tcPr marL="91450" marR="91450" marT="45725" marB="45725">
                    <a:lnB w="381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2400"/>
                        <a:t> sqrt(x)</a:t>
                      </a:r>
                    </a:p>
                  </a:txBody>
                  <a:tcPr marL="91450" marR="91450" marT="45725" marB="45725">
                    <a:lnT w="38100" cap="flat" cmpd="sng">
                      <a:solidFill>
                        <a:schemeClr val="dk1"/>
                      </a:solidFill>
                      <a:prstDash val="solid"/>
                      <a:round/>
                      <a:headEnd type="none" w="med" len="med"/>
                      <a:tailEnd type="none" w="med" len="med"/>
                    </a:lnT>
                  </a:tcPr>
                </a:tc>
                <a:tc>
                  <a:txBody>
                    <a:bodyPr/>
                    <a:lstStyle/>
                    <a:p>
                      <a:pPr marL="0" marR="0" lvl="0" indent="0" algn="l" rtl="0">
                        <a:spcBef>
                          <a:spcPts val="0"/>
                        </a:spcBef>
                        <a:buSzPct val="25000"/>
                        <a:buNone/>
                      </a:pPr>
                      <a:r>
                        <a:rPr lang="en-US" sz="2400"/>
                        <a:t> square root</a:t>
                      </a:r>
                    </a:p>
                  </a:txBody>
                  <a:tcPr marL="91450" marR="91450" marT="45725" marB="45725">
                    <a:lnT w="3810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2400"/>
                        <a:t> ceil(x)</a:t>
                      </a:r>
                    </a:p>
                  </a:txBody>
                  <a:tcPr marL="91450" marR="91450" marT="45725" marB="45725"/>
                </a:tc>
                <a:tc>
                  <a:txBody>
                    <a:bodyPr/>
                    <a:lstStyle/>
                    <a:p>
                      <a:pPr marL="0" marR="0" lvl="0" indent="0" algn="l" rtl="0">
                        <a:spcBef>
                          <a:spcPts val="0"/>
                        </a:spcBef>
                        <a:buSzPct val="25000"/>
                        <a:buNone/>
                      </a:pPr>
                      <a:r>
                        <a:rPr lang="en-US" sz="2400"/>
                        <a:t> smallest integer &gt;= x</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US" sz="2400"/>
                        <a:t> floor(x)</a:t>
                      </a:r>
                    </a:p>
                  </a:txBody>
                  <a:tcPr marL="91450" marR="91450" marT="45725" marB="45725"/>
                </a:tc>
                <a:tc>
                  <a:txBody>
                    <a:bodyPr/>
                    <a:lstStyle/>
                    <a:p>
                      <a:pPr marL="0" marR="0" lvl="0" indent="0" algn="l" rtl="0">
                        <a:spcBef>
                          <a:spcPts val="0"/>
                        </a:spcBef>
                        <a:buSzPct val="25000"/>
                        <a:buNone/>
                      </a:pPr>
                      <a:r>
                        <a:rPr lang="en-US" sz="2400"/>
                        <a:t> largest integer &lt;= x</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US" sz="2400"/>
                        <a:t> factorial(x)</a:t>
                      </a:r>
                    </a:p>
                  </a:txBody>
                  <a:tcPr marL="91450" marR="91450" marT="45725" marB="45725"/>
                </a:tc>
                <a:tc>
                  <a:txBody>
                    <a:bodyPr/>
                    <a:lstStyle/>
                    <a:p>
                      <a:pPr marL="0" marR="0" lvl="0" indent="0" algn="l" rtl="0">
                        <a:spcBef>
                          <a:spcPts val="0"/>
                        </a:spcBef>
                        <a:buSzPct val="25000"/>
                        <a:buNone/>
                      </a:pPr>
                      <a:r>
                        <a:rPr lang="en-US" sz="2400"/>
                        <a:t> x!</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n-US" sz="2400"/>
                        <a:t> cos(x)</a:t>
                      </a:r>
                    </a:p>
                  </a:txBody>
                  <a:tcPr marL="91450" marR="91450" marT="45725" marB="45725"/>
                </a:tc>
                <a:tc>
                  <a:txBody>
                    <a:bodyPr/>
                    <a:lstStyle/>
                    <a:p>
                      <a:pPr marL="0" marR="0" lvl="0" indent="0" algn="l" rtl="0">
                        <a:spcBef>
                          <a:spcPts val="0"/>
                        </a:spcBef>
                        <a:buSzPct val="25000"/>
                        <a:buNone/>
                      </a:pPr>
                      <a:r>
                        <a:rPr lang="en-US" sz="2400"/>
                        <a:t> cosine</a:t>
                      </a: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buSzPct val="25000"/>
                        <a:buNone/>
                      </a:pPr>
                      <a:r>
                        <a:rPr lang="en-US" sz="2400"/>
                        <a:t> sin(x)</a:t>
                      </a:r>
                    </a:p>
                  </a:txBody>
                  <a:tcPr marL="91450" marR="91450" marT="45725" marB="45725"/>
                </a:tc>
                <a:tc>
                  <a:txBody>
                    <a:bodyPr/>
                    <a:lstStyle/>
                    <a:p>
                      <a:pPr marL="0" marR="0" lvl="0" indent="0" algn="l" rtl="0">
                        <a:spcBef>
                          <a:spcPts val="0"/>
                        </a:spcBef>
                        <a:buSzPct val="25000"/>
                        <a:buNone/>
                      </a:pPr>
                      <a:r>
                        <a:rPr lang="en-US" sz="2400"/>
                        <a:t> sine</a:t>
                      </a: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buSzPct val="25000"/>
                        <a:buNone/>
                      </a:pPr>
                      <a:r>
                        <a:rPr lang="en-US" sz="2400"/>
                        <a:t> tan(x)</a:t>
                      </a:r>
                    </a:p>
                  </a:txBody>
                  <a:tcPr marL="91450" marR="91450" marT="45725" marB="45725"/>
                </a:tc>
                <a:tc>
                  <a:txBody>
                    <a:bodyPr/>
                    <a:lstStyle/>
                    <a:p>
                      <a:pPr marL="0" marR="0" lvl="0" indent="0" algn="l" rtl="0">
                        <a:spcBef>
                          <a:spcPts val="0"/>
                        </a:spcBef>
                        <a:buSzPct val="25000"/>
                        <a:buNone/>
                      </a:pPr>
                      <a:r>
                        <a:rPr lang="en-US" sz="2400"/>
                        <a:t> tangent</a:t>
                      </a: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buSzPct val="25000"/>
                        <a:buNone/>
                      </a:pPr>
                      <a:r>
                        <a:rPr lang="en-US" sz="2400"/>
                        <a:t> exp(x)</a:t>
                      </a:r>
                    </a:p>
                  </a:txBody>
                  <a:tcPr marL="91450" marR="91450" marT="45725" marB="45725"/>
                </a:tc>
                <a:tc>
                  <a:txBody>
                    <a:bodyPr/>
                    <a:lstStyle/>
                    <a:p>
                      <a:pPr marL="0" marR="0" lvl="0" indent="0" algn="l" rtl="0">
                        <a:spcBef>
                          <a:spcPts val="0"/>
                        </a:spcBef>
                        <a:buSzPct val="25000"/>
                        <a:buNone/>
                      </a:pPr>
                      <a:r>
                        <a:rPr lang="en-US" sz="2400"/>
                        <a:t> exponential</a:t>
                      </a: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buSzPct val="25000"/>
                        <a:buNone/>
                      </a:pPr>
                      <a:r>
                        <a:rPr lang="en-US" sz="2400"/>
                        <a:t> log(x)</a:t>
                      </a:r>
                    </a:p>
                  </a:txBody>
                  <a:tcPr marL="91450" marR="91450" marT="45725" marB="45725"/>
                </a:tc>
                <a:tc>
                  <a:txBody>
                    <a:bodyPr/>
                    <a:lstStyle/>
                    <a:p>
                      <a:pPr marL="0" marR="0" lvl="0" indent="0" algn="l" rtl="0">
                        <a:spcBef>
                          <a:spcPts val="0"/>
                        </a:spcBef>
                        <a:buSzPct val="25000"/>
                        <a:buNone/>
                      </a:pPr>
                      <a:r>
                        <a:rPr lang="en-US" sz="2400"/>
                        <a:t> logarithm</a:t>
                      </a:r>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buSzPct val="25000"/>
                        <a:buNone/>
                      </a:pPr>
                      <a:r>
                        <a:rPr lang="en-US" sz="2400"/>
                        <a:t> pi</a:t>
                      </a:r>
                    </a:p>
                  </a:txBody>
                  <a:tcPr marL="91450" marR="91450" marT="45725" marB="45725"/>
                </a:tc>
                <a:tc>
                  <a:txBody>
                    <a:bodyPr/>
                    <a:lstStyle/>
                    <a:p>
                      <a:pPr marL="0" marR="0" lvl="0" indent="0" algn="l" rtl="0">
                        <a:spcBef>
                          <a:spcPts val="0"/>
                        </a:spcBef>
                        <a:buSzPct val="25000"/>
                        <a:buNone/>
                      </a:pPr>
                      <a:r>
                        <a:rPr lang="en-US" sz="2400"/>
                        <a:t> 3.141592653589793</a:t>
                      </a:r>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spcBef>
                          <a:spcPts val="0"/>
                        </a:spcBef>
                        <a:buSzPct val="25000"/>
                        <a:buNone/>
                      </a:pPr>
                      <a:r>
                        <a:rPr lang="en-US" sz="2400"/>
                        <a:t> e</a:t>
                      </a:r>
                    </a:p>
                  </a:txBody>
                  <a:tcPr marL="91450" marR="91450" marT="45725" marB="45725"/>
                </a:tc>
                <a:tc>
                  <a:txBody>
                    <a:bodyPr/>
                    <a:lstStyle/>
                    <a:p>
                      <a:pPr marL="0" marR="0" lvl="0" indent="0" algn="l" rtl="0">
                        <a:spcBef>
                          <a:spcPts val="0"/>
                        </a:spcBef>
                        <a:buSzPct val="25000"/>
                        <a:buNone/>
                      </a:pPr>
                      <a:r>
                        <a:rPr lang="en-US" sz="2400"/>
                        <a:t> 2.718281828459045</a:t>
                      </a:r>
                    </a:p>
                  </a:txBody>
                  <a:tcPr marL="91450" marR="91450" marT="45725" marB="45725"/>
                </a:tc>
                <a:extLst>
                  <a:ext uri="{0D108BD9-81ED-4DB2-BD59-A6C34878D82A}">
                    <a16:rowId xmlns:a16="http://schemas.microsoft.com/office/drawing/2014/main" val="10011"/>
                  </a:ext>
                </a:extLst>
              </a:tr>
            </a:tbl>
          </a:graphicData>
        </a:graphic>
      </p:graphicFrame>
      <p:sp>
        <p:nvSpPr>
          <p:cNvPr id="295" name="Shape 295"/>
          <p:cNvSpPr txBox="1"/>
          <p:nvPr/>
        </p:nvSpPr>
        <p:spPr>
          <a:xfrm>
            <a:off x="1965896" y="6965032"/>
            <a:ext cx="10441200" cy="1938900"/>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Clr>
                <a:srgbClr val="C00000"/>
              </a:buClr>
              <a:buSzPct val="25000"/>
              <a:buFont typeface="Arial"/>
              <a:buNone/>
            </a:pPr>
            <a:r>
              <a:rPr lang="en-US" sz="2400">
                <a:solidFill>
                  <a:srgbClr val="C00000"/>
                </a:solidFill>
                <a:latin typeface="Arial"/>
                <a:ea typeface="Arial"/>
                <a:cs typeface="Arial"/>
                <a:sym typeface="Arial"/>
              </a:rPr>
              <a:t>&gt;&gt;&gt;</a:t>
            </a:r>
            <a:r>
              <a:rPr lang="en-US" sz="2400">
                <a:solidFill>
                  <a:schemeClr val="dk1"/>
                </a:solidFill>
                <a:latin typeface="Arial"/>
                <a:ea typeface="Arial"/>
                <a:cs typeface="Arial"/>
                <a:sym typeface="Arial"/>
              </a:rPr>
              <a:t> </a:t>
            </a:r>
            <a:r>
              <a:rPr lang="en-US" sz="2400" b="1">
                <a:solidFill>
                  <a:srgbClr val="FA862D"/>
                </a:solidFill>
                <a:latin typeface="Arial"/>
                <a:ea typeface="Arial"/>
                <a:cs typeface="Arial"/>
                <a:sym typeface="Arial"/>
              </a:rPr>
              <a:t>import</a:t>
            </a:r>
            <a:r>
              <a:rPr lang="en-US" sz="2400">
                <a:solidFill>
                  <a:schemeClr val="dk1"/>
                </a:solidFill>
                <a:latin typeface="Arial"/>
                <a:ea typeface="Arial"/>
                <a:cs typeface="Arial"/>
                <a:sym typeface="Arial"/>
              </a:rPr>
              <a:t> math</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latin typeface="Arial"/>
                <a:ea typeface="Arial"/>
                <a:cs typeface="Arial"/>
                <a:sym typeface="Arial"/>
              </a:rPr>
              <a:t>math.sqrt(2)</a:t>
            </a:r>
          </a:p>
          <a:p>
            <a:pPr marL="117464" marR="0" lvl="0" indent="-3164" algn="l" rtl="0">
              <a:spcBef>
                <a:spcPts val="0"/>
              </a:spcBef>
              <a:spcAft>
                <a:spcPts val="0"/>
              </a:spcAft>
              <a:buSzPct val="25000"/>
              <a:buNone/>
            </a:pPr>
            <a:r>
              <a:rPr lang="en-US" sz="2400" b="1">
                <a:solidFill>
                  <a:srgbClr val="0070C0"/>
                </a:solidFill>
                <a:latin typeface="Arial"/>
                <a:ea typeface="Arial"/>
                <a:cs typeface="Arial"/>
                <a:sym typeface="Arial"/>
              </a:rPr>
              <a:t>1.4142135623730951</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latin typeface="Arial"/>
                <a:ea typeface="Arial"/>
                <a:cs typeface="Arial"/>
                <a:sym typeface="Arial"/>
              </a:rPr>
              <a:t>math.floor(19.7)</a:t>
            </a:r>
          </a:p>
          <a:p>
            <a:pPr marL="117464" marR="0" lvl="0" indent="-3164" algn="l" rtl="0">
              <a:spcBef>
                <a:spcPts val="0"/>
              </a:spcBef>
              <a:spcAft>
                <a:spcPts val="0"/>
              </a:spcAft>
              <a:buSzPct val="25000"/>
              <a:buNone/>
            </a:pPr>
            <a:r>
              <a:rPr lang="en-US" sz="2400" b="1">
                <a:solidFill>
                  <a:srgbClr val="0070C0"/>
                </a:solidFill>
                <a:latin typeface="Arial"/>
                <a:ea typeface="Arial"/>
                <a:cs typeface="Arial"/>
                <a:sym typeface="Arial"/>
              </a:rPr>
              <a:t>19</a:t>
            </a:r>
          </a:p>
        </p:txBody>
      </p:sp>
      <p:grpSp>
        <p:nvGrpSpPr>
          <p:cNvPr id="296" name="Shape 296"/>
          <p:cNvGrpSpPr/>
          <p:nvPr/>
        </p:nvGrpSpPr>
        <p:grpSpPr>
          <a:xfrm>
            <a:off x="453727" y="6100935"/>
            <a:ext cx="2232144" cy="864056"/>
            <a:chOff x="453727" y="6100935"/>
            <a:chExt cx="2232144" cy="864056"/>
          </a:xfrm>
        </p:grpSpPr>
        <p:cxnSp>
          <p:nvCxnSpPr>
            <p:cNvPr id="297" name="Shape 297"/>
            <p:cNvCxnSpPr/>
            <p:nvPr/>
          </p:nvCxnSpPr>
          <p:spPr>
            <a:xfrm>
              <a:off x="1749872" y="6604992"/>
              <a:ext cx="936000" cy="360000"/>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50"/>
                </a:srgbClr>
              </a:outerShdw>
            </a:effectLst>
          </p:spPr>
        </p:cxnSp>
        <p:sp>
          <p:nvSpPr>
            <p:cNvPr id="298" name="Shape 298"/>
            <p:cNvSpPr txBox="1"/>
            <p:nvPr/>
          </p:nvSpPr>
          <p:spPr>
            <a:xfrm>
              <a:off x="453727" y="6100935"/>
              <a:ext cx="1512300" cy="83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Must use import</a:t>
              </a:r>
            </a:p>
          </p:txBody>
        </p:sp>
      </p:grpSp>
      <p:grpSp>
        <p:nvGrpSpPr>
          <p:cNvPr id="299" name="Shape 299"/>
          <p:cNvGrpSpPr/>
          <p:nvPr/>
        </p:nvGrpSpPr>
        <p:grpSpPr>
          <a:xfrm>
            <a:off x="3946200" y="8459278"/>
            <a:ext cx="5259112" cy="1190960"/>
            <a:chOff x="3946200" y="8459278"/>
            <a:chExt cx="5259112" cy="1190960"/>
          </a:xfrm>
        </p:grpSpPr>
        <p:cxnSp>
          <p:nvCxnSpPr>
            <p:cNvPr id="300" name="Shape 300"/>
            <p:cNvCxnSpPr/>
            <p:nvPr/>
          </p:nvCxnSpPr>
          <p:spPr>
            <a:xfrm rot="10800000">
              <a:off x="3946200" y="8459278"/>
              <a:ext cx="756000" cy="720000"/>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50"/>
                </a:srgbClr>
              </a:outerShdw>
            </a:effectLst>
          </p:spPr>
        </p:cxnSp>
        <p:sp>
          <p:nvSpPr>
            <p:cNvPr id="301" name="Shape 301"/>
            <p:cNvSpPr txBox="1"/>
            <p:nvPr/>
          </p:nvSpPr>
          <p:spPr>
            <a:xfrm>
              <a:off x="4668712" y="8819238"/>
              <a:ext cx="4536599" cy="83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Must have math before  function name</a:t>
              </a:r>
            </a:p>
          </p:txBody>
        </p:sp>
      </p:grpSp>
      <p:pic>
        <p:nvPicPr>
          <p:cNvPr id="302" name="Shape 302"/>
          <p:cNvPicPr preferRelativeResize="0"/>
          <p:nvPr/>
        </p:nvPicPr>
        <p:blipFill>
          <a:blip r:embed="rId3">
            <a:alphaModFix/>
          </a:blip>
          <a:stretch>
            <a:fillRect/>
          </a:stretch>
        </p:blipFill>
        <p:spPr>
          <a:xfrm>
            <a:off x="10940546" y="-6"/>
            <a:ext cx="2064253" cy="20642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7BC-D242-4E04-A729-9EFCCF2002B6}"/>
              </a:ext>
            </a:extLst>
          </p:cNvPr>
          <p:cNvSpPr>
            <a:spLocks noGrp="1"/>
          </p:cNvSpPr>
          <p:nvPr>
            <p:ph type="title"/>
          </p:nvPr>
        </p:nvSpPr>
        <p:spPr/>
        <p:txBody>
          <a:bodyPr/>
          <a:lstStyle/>
          <a:p>
            <a:r>
              <a:rPr lang="en-AU" dirty="0"/>
              <a:t>Where are we?</a:t>
            </a:r>
          </a:p>
        </p:txBody>
      </p:sp>
      <p:sp>
        <p:nvSpPr>
          <p:cNvPr id="3" name="Text Placeholder 2">
            <a:extLst>
              <a:ext uri="{FF2B5EF4-FFF2-40B4-BE49-F238E27FC236}">
                <a16:creationId xmlns:a16="http://schemas.microsoft.com/office/drawing/2014/main" id="{6DC0F8FD-1A76-434F-8CA9-28BFD3B5666A}"/>
              </a:ext>
            </a:extLst>
          </p:cNvPr>
          <p:cNvSpPr>
            <a:spLocks noGrp="1"/>
          </p:cNvSpPr>
          <p:nvPr>
            <p:ph type="body" idx="1"/>
          </p:nvPr>
        </p:nvSpPr>
        <p:spPr>
          <a:xfrm>
            <a:off x="2041527" y="2058990"/>
            <a:ext cx="7586567" cy="3898057"/>
          </a:xfrm>
        </p:spPr>
        <p:txBody>
          <a:bodyPr/>
          <a:lstStyle/>
          <a:p>
            <a:pPr marL="1262380" indent="-914400">
              <a:buFont typeface="+mj-lt"/>
              <a:buAutoNum type="arabicPeriod"/>
            </a:pPr>
            <a:r>
              <a:rPr lang="en-AU" dirty="0">
                <a:solidFill>
                  <a:schemeClr val="bg1">
                    <a:lumMod val="65000"/>
                  </a:schemeClr>
                </a:solidFill>
              </a:rPr>
              <a:t>Using python</a:t>
            </a:r>
          </a:p>
          <a:p>
            <a:pPr marL="1262380" indent="-914400">
              <a:buFont typeface="+mj-lt"/>
              <a:buAutoNum type="arabicPeriod"/>
            </a:pPr>
            <a:r>
              <a:rPr lang="en-AU" dirty="0">
                <a:solidFill>
                  <a:schemeClr val="bg1">
                    <a:lumMod val="65000"/>
                  </a:schemeClr>
                </a:solidFill>
              </a:rPr>
              <a:t>Maths in python</a:t>
            </a:r>
          </a:p>
          <a:p>
            <a:pPr marL="1262380" indent="-914400">
              <a:buFont typeface="+mj-lt"/>
              <a:buAutoNum type="arabicPeriod"/>
            </a:pPr>
            <a:r>
              <a:rPr lang="en-AU" dirty="0">
                <a:solidFill>
                  <a:srgbClr val="00B050"/>
                </a:solidFill>
              </a:rPr>
              <a:t>Strings</a:t>
            </a:r>
          </a:p>
          <a:p>
            <a:pPr marL="1262380" indent="-914400">
              <a:buFont typeface="+mj-lt"/>
              <a:buAutoNum type="arabicPeriod"/>
            </a:pPr>
            <a:r>
              <a:rPr lang="en-AU" dirty="0" err="1"/>
              <a:t>Input/Output</a:t>
            </a:r>
            <a:endParaRPr lang="en-AU" dirty="0"/>
          </a:p>
          <a:p>
            <a:pPr marL="1262380" indent="-914400">
              <a:buFont typeface="+mj-lt"/>
              <a:buAutoNum type="arabicPeriod"/>
            </a:pPr>
            <a:r>
              <a:rPr lang="en-AU" dirty="0">
                <a:solidFill>
                  <a:schemeClr val="tx1"/>
                </a:solidFill>
              </a:rPr>
              <a:t>Checkpoint for this week</a:t>
            </a:r>
          </a:p>
        </p:txBody>
      </p:sp>
    </p:spTree>
    <p:extLst>
      <p:ext uri="{BB962C8B-B14F-4D97-AF65-F5344CB8AC3E}">
        <p14:creationId xmlns:p14="http://schemas.microsoft.com/office/powerpoint/2010/main" val="3720908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Strings</a:t>
            </a:r>
          </a:p>
        </p:txBody>
      </p:sp>
      <p:sp>
        <p:nvSpPr>
          <p:cNvPr id="308" name="Shape 308"/>
          <p:cNvSpPr txBox="1">
            <a:spLocks noGrp="1"/>
          </p:cNvSpPr>
          <p:nvPr>
            <p:ph type="body" idx="1"/>
          </p:nvPr>
        </p:nvSpPr>
        <p:spPr>
          <a:xfrm>
            <a:off x="1423077" y="2016115"/>
            <a:ext cx="10664700" cy="6827700"/>
          </a:xfrm>
          <a:prstGeom prst="rect">
            <a:avLst/>
          </a:prstGeom>
          <a:noFill/>
          <a:ln>
            <a:noFill/>
          </a:ln>
        </p:spPr>
        <p:txBody>
          <a:bodyPr lIns="130025" tIns="65000" rIns="130025" bIns="65000" anchor="t" anchorCtr="0">
            <a:noAutofit/>
          </a:bodyPr>
          <a:lstStyle/>
          <a:p>
            <a:pPr marL="517473" marR="0" lvl="1" indent="-403173" algn="l" rtl="0">
              <a:spcBef>
                <a:spcPts val="0"/>
              </a:spcBef>
              <a:spcAft>
                <a:spcPts val="0"/>
              </a:spcAft>
              <a:buClr>
                <a:schemeClr val="accent1"/>
              </a:buClr>
              <a:buSzPct val="80000"/>
              <a:buFont typeface="Noto Sans Symbols"/>
              <a:buChar char="●"/>
            </a:pPr>
            <a:r>
              <a:rPr lang="en-US" sz="4000" b="0" i="0" u="none" strike="noStrike" cap="none" dirty="0">
                <a:solidFill>
                  <a:schemeClr val="dk1"/>
                </a:solidFill>
                <a:latin typeface="Arial"/>
                <a:ea typeface="Arial"/>
                <a:cs typeface="Arial"/>
                <a:sym typeface="Arial"/>
              </a:rPr>
              <a:t>Python allows to you to work with strings.</a:t>
            </a:r>
          </a:p>
          <a:p>
            <a:pPr marL="0" marR="0" lvl="0" indent="0" algn="l" rtl="0">
              <a:spcBef>
                <a:spcPts val="850"/>
              </a:spcBef>
              <a:spcAft>
                <a:spcPts val="0"/>
              </a:spcAft>
              <a:buNone/>
            </a:pPr>
            <a:endParaRPr dirty="0">
              <a:latin typeface="Arial"/>
              <a:ea typeface="Arial"/>
              <a:cs typeface="Arial"/>
              <a:sym typeface="Arial"/>
            </a:endParaRPr>
          </a:p>
          <a:p>
            <a:pPr marL="517473" marR="0" lvl="1" indent="-403173" algn="l" rtl="0">
              <a:spcBef>
                <a:spcPts val="850"/>
              </a:spcBef>
              <a:spcAft>
                <a:spcPts val="0"/>
              </a:spcAft>
              <a:buClr>
                <a:schemeClr val="accent1"/>
              </a:buClr>
              <a:buSzPct val="80000"/>
              <a:buFont typeface="Noto Sans Symbols"/>
              <a:buChar char="●"/>
            </a:pPr>
            <a:r>
              <a:rPr lang="en-US" sz="4000" b="0" i="0" u="none" strike="noStrike" cap="none" dirty="0">
                <a:solidFill>
                  <a:schemeClr val="dk1"/>
                </a:solidFill>
                <a:latin typeface="Arial"/>
                <a:ea typeface="Arial"/>
                <a:cs typeface="Arial"/>
                <a:sym typeface="Arial"/>
              </a:rPr>
              <a:t>Strings in Python are sequences of characters enclosed by quotes.</a:t>
            </a:r>
          </a:p>
          <a:p>
            <a:pPr marL="517473" marR="0" lvl="1" indent="-403173" algn="l" rtl="0">
              <a:spcBef>
                <a:spcPts val="850"/>
              </a:spcBef>
              <a:spcAft>
                <a:spcPts val="0"/>
              </a:spcAft>
              <a:buClr>
                <a:schemeClr val="accent1"/>
              </a:buClr>
              <a:buSzPct val="80000"/>
              <a:buFont typeface="Noto Sans Symbols"/>
              <a:buChar char="●"/>
            </a:pPr>
            <a:endParaRPr lang="en-US" sz="4000" b="0" i="0" u="none" strike="noStrike" cap="none" dirty="0">
              <a:solidFill>
                <a:schemeClr val="dk1"/>
              </a:solidFill>
              <a:latin typeface="Arial"/>
              <a:ea typeface="Arial"/>
              <a:cs typeface="Arial"/>
              <a:sym typeface="Arial"/>
            </a:endParaRPr>
          </a:p>
          <a:p>
            <a:pPr marL="517473" marR="0" lvl="1" indent="-403173" algn="l" rtl="0">
              <a:spcBef>
                <a:spcPts val="850"/>
              </a:spcBef>
              <a:spcAft>
                <a:spcPts val="0"/>
              </a:spcAft>
              <a:buClr>
                <a:schemeClr val="accent1"/>
              </a:buClr>
              <a:buSzPct val="80000"/>
              <a:buFont typeface="Noto Sans Symbols"/>
              <a:buNone/>
            </a:pPr>
            <a:endParaRPr sz="4000" b="0" i="0" u="none" strike="noStrike" cap="none" dirty="0">
              <a:solidFill>
                <a:schemeClr val="dk1"/>
              </a:solidFill>
              <a:latin typeface="Arial"/>
              <a:ea typeface="Arial"/>
              <a:cs typeface="Arial"/>
              <a:sym typeface="Arial"/>
            </a:endParaRPr>
          </a:p>
          <a:p>
            <a:pPr marL="517473" marR="0" lvl="1" indent="-403173" algn="l" rtl="0">
              <a:spcBef>
                <a:spcPts val="850"/>
              </a:spcBef>
              <a:spcAft>
                <a:spcPts val="0"/>
              </a:spcAft>
              <a:buClr>
                <a:schemeClr val="accent1"/>
              </a:buClr>
              <a:buSzPct val="80000"/>
              <a:buFont typeface="Noto Sans Symbols"/>
              <a:buNone/>
            </a:pPr>
            <a:endParaRPr sz="4000" b="0" i="0" u="none" strike="noStrike" cap="none" dirty="0">
              <a:solidFill>
                <a:schemeClr val="dk1"/>
              </a:solidFill>
              <a:latin typeface="Arial"/>
              <a:ea typeface="Arial"/>
              <a:cs typeface="Arial"/>
              <a:sym typeface="Arial"/>
            </a:endParaRP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Some operations work with strings</a:t>
            </a:r>
          </a:p>
          <a:p>
            <a:pPr marL="117464" marR="0" lvl="0" indent="-3164" algn="l" rtl="0">
              <a:spcBef>
                <a:spcPts val="850"/>
              </a:spcBef>
              <a:spcAft>
                <a:spcPts val="0"/>
              </a:spcAft>
              <a:buClr>
                <a:schemeClr val="accent1"/>
              </a:buClr>
              <a:buSzPct val="25000"/>
              <a:buFont typeface="Noto Sans Symbols"/>
              <a:buNone/>
            </a:pPr>
            <a:endParaRPr sz="4600" b="0" i="0" u="none" strike="noStrike" cap="none" dirty="0">
              <a:solidFill>
                <a:schemeClr val="dk1"/>
              </a:solidFill>
              <a:latin typeface="Cabin"/>
              <a:ea typeface="Cabin"/>
              <a:cs typeface="Cabin"/>
              <a:sym typeface="Cabin"/>
            </a:endParaRPr>
          </a:p>
        </p:txBody>
      </p:sp>
      <p:sp>
        <p:nvSpPr>
          <p:cNvPr id="309" name="Shape 309"/>
          <p:cNvSpPr txBox="1"/>
          <p:nvPr/>
        </p:nvSpPr>
        <p:spPr>
          <a:xfrm>
            <a:off x="2270535" y="5476660"/>
            <a:ext cx="8712900" cy="1200300"/>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b="1">
                <a:solidFill>
                  <a:schemeClr val="dk1"/>
                </a:solidFill>
                <a:latin typeface="Courier New"/>
                <a:ea typeface="Courier New"/>
                <a:cs typeface="Courier New"/>
                <a:sym typeface="Courier New"/>
              </a:rPr>
              <a:t>string</a:t>
            </a:r>
            <a:r>
              <a:rPr lang="en-US" sz="2400">
                <a:solidFill>
                  <a:schemeClr val="dk1"/>
                </a:solidFill>
                <a:latin typeface="Courier New"/>
                <a:ea typeface="Courier New"/>
                <a:cs typeface="Courier New"/>
                <a:sym typeface="Courier New"/>
              </a:rPr>
              <a:t> = </a:t>
            </a:r>
            <a:r>
              <a:rPr lang="en-US" sz="2400">
                <a:solidFill>
                  <a:srgbClr val="637F26"/>
                </a:solidFill>
                <a:latin typeface="Times New Roman"/>
                <a:ea typeface="Times New Roman"/>
                <a:cs typeface="Times New Roman"/>
                <a:sym typeface="Times New Roman"/>
              </a:rPr>
              <a:t>‘This is a string: enclosed by single quotes’</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latin typeface="Arial"/>
                <a:ea typeface="Arial"/>
                <a:cs typeface="Arial"/>
                <a:sym typeface="Arial"/>
              </a:rPr>
              <a:t>text = </a:t>
            </a:r>
            <a:r>
              <a:rPr lang="en-US" sz="2400">
                <a:solidFill>
                  <a:srgbClr val="637F26"/>
                </a:solidFill>
                <a:latin typeface="Arial"/>
                <a:ea typeface="Arial"/>
                <a:cs typeface="Arial"/>
                <a:sym typeface="Arial"/>
              </a:rPr>
              <a:t>“This is a another string: double quotes work too”</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latin typeface="Arial"/>
                <a:ea typeface="Arial"/>
                <a:cs typeface="Arial"/>
                <a:sym typeface="Arial"/>
              </a:rPr>
              <a:t>character = </a:t>
            </a:r>
            <a:r>
              <a:rPr lang="en-US" sz="2400">
                <a:solidFill>
                  <a:srgbClr val="637F26"/>
                </a:solidFill>
                <a:latin typeface="Arial"/>
                <a:ea typeface="Arial"/>
                <a:cs typeface="Arial"/>
                <a:sym typeface="Arial"/>
              </a:rPr>
              <a:t>‘e</a:t>
            </a:r>
            <a:r>
              <a:rPr lang="en-US" sz="2400">
                <a:solidFill>
                  <a:srgbClr val="637F26"/>
                </a:solidFill>
                <a:latin typeface="Arimo"/>
                <a:ea typeface="Arimo"/>
                <a:cs typeface="Arimo"/>
                <a:sym typeface="Arimo"/>
              </a:rPr>
              <a:t>’</a:t>
            </a:r>
          </a:p>
        </p:txBody>
      </p:sp>
      <p:sp>
        <p:nvSpPr>
          <p:cNvPr id="310" name="Shape 310"/>
          <p:cNvSpPr txBox="1"/>
          <p:nvPr/>
        </p:nvSpPr>
        <p:spPr>
          <a:xfrm>
            <a:off x="2270496" y="7757650"/>
            <a:ext cx="8712900" cy="1569600"/>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rgbClr val="637F26"/>
                </a:solidFill>
                <a:latin typeface="Arial"/>
                <a:ea typeface="Arial"/>
                <a:cs typeface="Arial"/>
                <a:sym typeface="Arial"/>
              </a:rPr>
              <a:t>‘hello’ </a:t>
            </a:r>
            <a:r>
              <a:rPr lang="en-US" sz="2400">
                <a:solidFill>
                  <a:schemeClr val="dk1"/>
                </a:solidFill>
                <a:latin typeface="Arial"/>
                <a:ea typeface="Arial"/>
                <a:cs typeface="Arial"/>
                <a:sym typeface="Arial"/>
              </a:rPr>
              <a:t>+</a:t>
            </a:r>
            <a:r>
              <a:rPr lang="en-US" sz="2400">
                <a:solidFill>
                  <a:srgbClr val="637F26"/>
                </a:solidFill>
                <a:latin typeface="Arial"/>
                <a:ea typeface="Arial"/>
                <a:cs typeface="Arial"/>
                <a:sym typeface="Arial"/>
              </a:rPr>
              <a:t> ‘world’</a:t>
            </a:r>
          </a:p>
          <a:p>
            <a:pPr marL="117464" marR="0" lvl="0" indent="-3164" algn="l" rtl="0">
              <a:spcBef>
                <a:spcPts val="0"/>
              </a:spcBef>
              <a:spcAft>
                <a:spcPts val="0"/>
              </a:spcAft>
              <a:buSzPct val="25000"/>
              <a:buNone/>
            </a:pPr>
            <a:r>
              <a:rPr lang="en-US" sz="2400" b="1">
                <a:solidFill>
                  <a:srgbClr val="0070C0"/>
                </a:solidFill>
                <a:latin typeface="Arial"/>
                <a:ea typeface="Arial"/>
                <a:cs typeface="Arial"/>
                <a:sym typeface="Arial"/>
              </a:rPr>
              <a:t>‘helloworld’</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latin typeface="Arial"/>
                <a:ea typeface="Arial"/>
                <a:cs typeface="Arial"/>
                <a:sym typeface="Arial"/>
              </a:rPr>
              <a:t>3*</a:t>
            </a:r>
            <a:r>
              <a:rPr lang="en-US" sz="2400">
                <a:solidFill>
                  <a:srgbClr val="637F26"/>
                </a:solidFill>
                <a:latin typeface="Arial"/>
                <a:ea typeface="Arial"/>
                <a:cs typeface="Arial"/>
                <a:sym typeface="Arial"/>
              </a:rPr>
              <a:t> ‘hello’ </a:t>
            </a:r>
          </a:p>
          <a:p>
            <a:pPr marL="117464" marR="0" lvl="0" indent="-3164" algn="l" rtl="0">
              <a:spcBef>
                <a:spcPts val="0"/>
              </a:spcBef>
              <a:spcAft>
                <a:spcPts val="0"/>
              </a:spcAft>
              <a:buSzPct val="25000"/>
              <a:buNone/>
            </a:pPr>
            <a:r>
              <a:rPr lang="en-US" sz="2400" b="1">
                <a:solidFill>
                  <a:srgbClr val="0070C0"/>
                </a:solidFill>
                <a:latin typeface="Arial"/>
                <a:ea typeface="Arial"/>
                <a:cs typeface="Arial"/>
                <a:sym typeface="Arial"/>
              </a:rPr>
              <a:t>‘hellohellohello’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2041753" y="390143"/>
            <a:ext cx="10663935"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String Methods</a:t>
            </a:r>
          </a:p>
        </p:txBody>
      </p:sp>
      <p:sp>
        <p:nvSpPr>
          <p:cNvPr id="318" name="Shape 318"/>
          <p:cNvSpPr/>
          <p:nvPr/>
        </p:nvSpPr>
        <p:spPr>
          <a:xfrm>
            <a:off x="1533848" y="1831077"/>
            <a:ext cx="11305255" cy="600164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u="sng">
                <a:solidFill>
                  <a:schemeClr val="hlink"/>
                </a:solidFill>
                <a:latin typeface="Arial"/>
                <a:ea typeface="Arial"/>
                <a:cs typeface="Arial"/>
                <a:sym typeface="Arial"/>
                <a:hlinkClick r:id="rId3"/>
              </a:rPr>
              <a:t>https://docs.python.org/3/library/stdtypes.html#string-methods</a:t>
            </a:r>
          </a:p>
          <a:p>
            <a:pPr marL="0" marR="0" lvl="0" indent="0" algn="l" rtl="0">
              <a:spcBef>
                <a:spcPts val="0"/>
              </a:spcBef>
              <a:spcAft>
                <a:spcPts val="0"/>
              </a:spcAft>
              <a:buSzPct val="25000"/>
              <a:buNone/>
            </a:pPr>
            <a:r>
              <a:rPr lang="en-US" sz="3200">
                <a:solidFill>
                  <a:schemeClr val="dk1"/>
                </a:solidFill>
                <a:latin typeface="Arial"/>
                <a:ea typeface="Arial"/>
                <a:cs typeface="Arial"/>
                <a:sym typeface="Arial"/>
              </a:rPr>
              <a:t>4.7.1. String Methods</a:t>
            </a:r>
            <a:br>
              <a:rPr lang="en-US" sz="3200">
                <a:solidFill>
                  <a:schemeClr val="dk1"/>
                </a:solidFill>
                <a:latin typeface="Arial"/>
                <a:ea typeface="Arial"/>
                <a:cs typeface="Arial"/>
                <a:sym typeface="Arial"/>
              </a:rPr>
            </a:b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str.</a:t>
            </a:r>
            <a:r>
              <a:rPr lang="en-US" sz="3200" b="1">
                <a:solidFill>
                  <a:schemeClr val="dk1"/>
                </a:solidFill>
                <a:latin typeface="Arial"/>
                <a:ea typeface="Arial"/>
                <a:cs typeface="Arial"/>
                <a:sym typeface="Arial"/>
              </a:rPr>
              <a:t>capitalize</a:t>
            </a:r>
            <a:r>
              <a:rPr lang="en-US" sz="3200">
                <a:solidFill>
                  <a:schemeClr val="dk1"/>
                </a:solidFill>
                <a:latin typeface="Arial"/>
                <a:ea typeface="Arial"/>
                <a:cs typeface="Arial"/>
                <a:sym typeface="Arial"/>
              </a:rPr>
              <a:t>()</a:t>
            </a:r>
          </a:p>
          <a:p>
            <a:pPr marL="0" marR="0" lvl="0" indent="0" algn="l" rtl="0">
              <a:spcBef>
                <a:spcPts val="0"/>
              </a:spcBef>
              <a:spcAft>
                <a:spcPts val="0"/>
              </a:spcAft>
              <a:buSzPct val="25000"/>
              <a:buNone/>
            </a:pPr>
            <a:r>
              <a:rPr lang="en-US" sz="3200">
                <a:solidFill>
                  <a:schemeClr val="dk1"/>
                </a:solidFill>
                <a:latin typeface="Arial"/>
                <a:ea typeface="Arial"/>
                <a:cs typeface="Arial"/>
                <a:sym typeface="Arial"/>
              </a:rPr>
              <a:t>Return a copy of the string with its first character capitalized and the rest lowercased.</a:t>
            </a:r>
          </a:p>
          <a:p>
            <a:pPr marL="0" marR="0" lvl="0" indent="0" algn="l" rtl="0">
              <a:spcBef>
                <a:spcPts val="0"/>
              </a:spcBef>
              <a:spcAft>
                <a:spcPts val="0"/>
              </a:spcAft>
              <a:buNone/>
            </a:pPr>
            <a:endParaRPr sz="320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3200">
                <a:solidFill>
                  <a:schemeClr val="dk1"/>
                </a:solidFill>
                <a:latin typeface="Arial"/>
                <a:ea typeface="Arial"/>
                <a:cs typeface="Arial"/>
                <a:sym typeface="Arial"/>
              </a:rPr>
              <a:t>str.</a:t>
            </a:r>
            <a:r>
              <a:rPr lang="en-US" sz="3200" b="1">
                <a:solidFill>
                  <a:schemeClr val="dk1"/>
                </a:solidFill>
                <a:latin typeface="Arial"/>
                <a:ea typeface="Arial"/>
                <a:cs typeface="Arial"/>
                <a:sym typeface="Arial"/>
              </a:rPr>
              <a:t>replace</a:t>
            </a:r>
            <a:r>
              <a:rPr lang="en-US" sz="3200">
                <a:solidFill>
                  <a:schemeClr val="dk1"/>
                </a:solidFill>
                <a:latin typeface="Arial"/>
                <a:ea typeface="Arial"/>
                <a:cs typeface="Arial"/>
                <a:sym typeface="Arial"/>
              </a:rPr>
              <a:t>(old, new[, count])</a:t>
            </a:r>
          </a:p>
          <a:p>
            <a:pPr marL="0" marR="0" lvl="0" indent="0" algn="l" rtl="0">
              <a:spcBef>
                <a:spcPts val="0"/>
              </a:spcBef>
              <a:spcAft>
                <a:spcPts val="0"/>
              </a:spcAft>
              <a:buSzPct val="25000"/>
              <a:buNone/>
            </a:pPr>
            <a:r>
              <a:rPr lang="en-US" sz="3200">
                <a:solidFill>
                  <a:schemeClr val="dk1"/>
                </a:solidFill>
                <a:latin typeface="Arial"/>
                <a:ea typeface="Arial"/>
                <a:cs typeface="Arial"/>
                <a:sym typeface="Arial"/>
              </a:rPr>
              <a:t>Return a copy of the string with all occurrences of substring old replaced by new. If the optional argument count is given, only the first count occurrences are replaced.</a:t>
            </a: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pic>
        <p:nvPicPr>
          <p:cNvPr id="5" name="Shape 319">
            <a:extLst>
              <a:ext uri="{FF2B5EF4-FFF2-40B4-BE49-F238E27FC236}">
                <a16:creationId xmlns:a16="http://schemas.microsoft.com/office/drawing/2014/main" id="{515D0D26-A1DE-4413-A79D-D1DFB7485E12}"/>
              </a:ext>
            </a:extLst>
          </p:cNvPr>
          <p:cNvPicPr preferRelativeResize="0"/>
          <p:nvPr/>
        </p:nvPicPr>
        <p:blipFill>
          <a:blip r:embed="rId4">
            <a:alphaModFix/>
          </a:blip>
          <a:stretch>
            <a:fillRect/>
          </a:stretch>
        </p:blipFill>
        <p:spPr>
          <a:xfrm>
            <a:off x="10940546" y="-6"/>
            <a:ext cx="2064253" cy="20642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2041753" y="390143"/>
            <a:ext cx="10663935"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Some string methods</a:t>
            </a:r>
          </a:p>
        </p:txBody>
      </p:sp>
      <p:sp>
        <p:nvSpPr>
          <p:cNvPr id="326" name="Shape 326"/>
          <p:cNvSpPr txBox="1"/>
          <p:nvPr/>
        </p:nvSpPr>
        <p:spPr>
          <a:xfrm>
            <a:off x="2109911" y="2500535"/>
            <a:ext cx="8712967" cy="6001642"/>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a:solidFill>
                  <a:schemeClr val="dk1"/>
                </a:solidFill>
                <a:latin typeface="Arial"/>
                <a:ea typeface="Arial"/>
                <a:cs typeface="Arial"/>
                <a:sym typeface="Arial"/>
              </a:rPr>
              <a:t>text = </a:t>
            </a:r>
            <a:r>
              <a:rPr lang="en-US" sz="2400" dirty="0">
                <a:solidFill>
                  <a:srgbClr val="637F26"/>
                </a:solidFill>
                <a:latin typeface="Arial"/>
                <a:ea typeface="Arial"/>
                <a:cs typeface="Arial"/>
                <a:sym typeface="Arial"/>
              </a:rPr>
              <a:t>‘</a:t>
            </a:r>
            <a:r>
              <a:rPr lang="en-US" sz="2400" dirty="0">
                <a:solidFill>
                  <a:srgbClr val="637F26"/>
                </a:solidFill>
              </a:rPr>
              <a:t>a piece of string</a:t>
            </a:r>
            <a:r>
              <a:rPr lang="en-US" sz="2400" dirty="0">
                <a:solidFill>
                  <a:srgbClr val="637F26"/>
                </a:solidFill>
                <a:latin typeface="Arial"/>
                <a:ea typeface="Arial"/>
                <a:cs typeface="Arial"/>
                <a:sym typeface="Arial"/>
              </a:rPr>
              <a:t>’</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rgbClr val="922122"/>
                </a:solidFill>
                <a:latin typeface="Arial"/>
                <a:ea typeface="Arial"/>
                <a:cs typeface="Arial"/>
                <a:sym typeface="Arial"/>
              </a:rPr>
              <a:t>len</a:t>
            </a:r>
            <a:r>
              <a:rPr lang="en-US" sz="2400" dirty="0">
                <a:solidFill>
                  <a:schemeClr val="dk1"/>
                </a:solidFill>
                <a:latin typeface="Arial"/>
                <a:ea typeface="Arial"/>
                <a:cs typeface="Arial"/>
                <a:sym typeface="Arial"/>
              </a:rPr>
              <a:t>(</a:t>
            </a:r>
            <a:r>
              <a:rPr lang="en-US" sz="2400" dirty="0">
                <a:solidFill>
                  <a:schemeClr val="dk1"/>
                </a:solidFill>
              </a:rPr>
              <a:t>text</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17</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chemeClr val="dk1"/>
                </a:solidFill>
              </a:rPr>
              <a:t>text</a:t>
            </a:r>
            <a:r>
              <a:rPr lang="en-US" sz="2400" dirty="0" err="1">
                <a:solidFill>
                  <a:schemeClr val="dk1"/>
                </a:solidFill>
                <a:latin typeface="Arial"/>
                <a:ea typeface="Arial"/>
                <a:cs typeface="Arial"/>
                <a:sym typeface="Arial"/>
              </a:rPr>
              <a:t>.upper</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‘A PIECE OF STRING’</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a:solidFill>
                  <a:schemeClr val="dk1"/>
                </a:solidFill>
              </a:rPr>
              <a:t>text</a:t>
            </a: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a:t>
            </a:r>
            <a:r>
              <a:rPr lang="en-US" sz="2400" b="1" dirty="0">
                <a:solidFill>
                  <a:srgbClr val="0070C0"/>
                </a:solidFill>
              </a:rPr>
              <a:t>a piece of string</a:t>
            </a:r>
            <a:r>
              <a:rPr lang="en-US" sz="2400" b="1" dirty="0">
                <a:solidFill>
                  <a:srgbClr val="0070C0"/>
                </a:solidFill>
                <a:latin typeface="Arial"/>
                <a:ea typeface="Arial"/>
                <a:cs typeface="Arial"/>
                <a:sym typeface="Arial"/>
              </a:rPr>
              <a:t>’</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chemeClr val="dk1"/>
                </a:solidFill>
              </a:rPr>
              <a:t>text</a:t>
            </a:r>
            <a:r>
              <a:rPr lang="en-US" sz="2400" dirty="0" err="1">
                <a:solidFill>
                  <a:schemeClr val="dk1"/>
                </a:solidFill>
                <a:latin typeface="Arial"/>
                <a:ea typeface="Arial"/>
                <a:cs typeface="Arial"/>
                <a:sym typeface="Arial"/>
              </a:rPr>
              <a:t>.replace</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a:t>
            </a:r>
            <a:r>
              <a:rPr lang="en-US" sz="2400" dirty="0" err="1">
                <a:solidFill>
                  <a:srgbClr val="637F26"/>
                </a:solidFill>
              </a:rPr>
              <a:t>tring</a:t>
            </a:r>
            <a:r>
              <a:rPr lang="en-US" sz="2400" dirty="0">
                <a:solidFill>
                  <a:srgbClr val="637F26"/>
                </a:solidFill>
                <a:latin typeface="Arial"/>
                <a:ea typeface="Arial"/>
                <a:cs typeface="Arial"/>
                <a:sym typeface="Arial"/>
              </a:rPr>
              <a:t>’</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 ‘</a:t>
            </a:r>
            <a:r>
              <a:rPr lang="en-US" sz="2400" dirty="0" err="1">
                <a:solidFill>
                  <a:srgbClr val="637F26"/>
                </a:solidFill>
              </a:rPr>
              <a:t>heet</a:t>
            </a:r>
            <a:r>
              <a:rPr lang="en-US" sz="2400" dirty="0">
                <a:solidFill>
                  <a:srgbClr val="637F26"/>
                </a:solidFill>
                <a:latin typeface="Arial"/>
                <a:ea typeface="Arial"/>
                <a:cs typeface="Arial"/>
                <a:sym typeface="Arial"/>
              </a:rPr>
              <a:t>’</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a:t>
            </a:r>
            <a:r>
              <a:rPr lang="en-US" sz="2400" b="1" dirty="0">
                <a:solidFill>
                  <a:srgbClr val="0070C0"/>
                </a:solidFill>
              </a:rPr>
              <a:t>a piece of sheet</a:t>
            </a:r>
            <a:r>
              <a:rPr lang="en-US" sz="2400" b="1" dirty="0">
                <a:solidFill>
                  <a:srgbClr val="0070C0"/>
                </a:solidFill>
                <a:latin typeface="Arial"/>
                <a:ea typeface="Arial"/>
                <a:cs typeface="Arial"/>
                <a:sym typeface="Arial"/>
              </a:rPr>
              <a:t>’</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a:solidFill>
                  <a:schemeClr val="dk1"/>
                </a:solidFill>
              </a:rPr>
              <a:t>text</a:t>
            </a: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a:t>
            </a:r>
            <a:r>
              <a:rPr lang="en-US" sz="2400" b="1" dirty="0">
                <a:solidFill>
                  <a:srgbClr val="0070C0"/>
                </a:solidFill>
              </a:rPr>
              <a:t>a piece of string</a:t>
            </a:r>
            <a:r>
              <a:rPr lang="en-US" sz="2400" b="1" dirty="0">
                <a:solidFill>
                  <a:srgbClr val="0070C0"/>
                </a:solidFill>
                <a:latin typeface="Arial"/>
                <a:ea typeface="Arial"/>
                <a:cs typeface="Arial"/>
                <a:sym typeface="Arial"/>
              </a:rPr>
              <a:t>’</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chemeClr val="dk1"/>
                </a:solidFill>
                <a:latin typeface="Arial"/>
                <a:ea typeface="Arial"/>
                <a:cs typeface="Arial"/>
                <a:sym typeface="Arial"/>
              </a:rPr>
              <a:t>diffText</a:t>
            </a:r>
            <a:r>
              <a:rPr lang="en-US" sz="2400" dirty="0">
                <a:solidFill>
                  <a:schemeClr val="dk1"/>
                </a:solidFill>
                <a:latin typeface="Arial"/>
                <a:ea typeface="Arial"/>
                <a:cs typeface="Arial"/>
                <a:sym typeface="Arial"/>
              </a:rPr>
              <a:t> = 3*</a:t>
            </a:r>
            <a:r>
              <a:rPr lang="en-US" sz="2400" dirty="0" err="1">
                <a:solidFill>
                  <a:schemeClr val="dk1"/>
                </a:solidFill>
              </a:rPr>
              <a:t>text</a:t>
            </a:r>
            <a:r>
              <a:rPr lang="en-US" sz="2400" dirty="0" err="1">
                <a:solidFill>
                  <a:schemeClr val="dk1"/>
                </a:solidFill>
                <a:latin typeface="Arial"/>
                <a:ea typeface="Arial"/>
                <a:cs typeface="Arial"/>
                <a:sym typeface="Arial"/>
              </a:rPr>
              <a:t>.replace</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a:t>
            </a:r>
            <a:r>
              <a:rPr lang="en-US" sz="2400" dirty="0">
                <a:solidFill>
                  <a:srgbClr val="637F26"/>
                </a:solidFill>
              </a:rPr>
              <a:t>a piece of</a:t>
            </a:r>
            <a:r>
              <a:rPr lang="en-US" sz="2400" dirty="0">
                <a:solidFill>
                  <a:srgbClr val="637F26"/>
                </a:solidFill>
                <a:latin typeface="Arial"/>
                <a:ea typeface="Arial"/>
                <a:cs typeface="Arial"/>
                <a:sym typeface="Arial"/>
              </a:rPr>
              <a:t>’</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 ‘</a:t>
            </a:r>
            <a:r>
              <a:rPr lang="en-US" sz="2400" dirty="0">
                <a:solidFill>
                  <a:srgbClr val="637F26"/>
                </a:solidFill>
              </a:rPr>
              <a:t>not another</a:t>
            </a:r>
            <a:r>
              <a:rPr lang="en-US" sz="2400" dirty="0">
                <a:solidFill>
                  <a:srgbClr val="637F26"/>
                </a:solidFill>
                <a:latin typeface="Arial"/>
                <a:ea typeface="Arial"/>
                <a:cs typeface="Arial"/>
                <a:sym typeface="Arial"/>
              </a:rPr>
              <a:t>’</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chemeClr val="dk1"/>
                </a:solidFill>
              </a:rPr>
              <a:t>diffText</a:t>
            </a:r>
            <a:endParaRPr lang="en-US" sz="2400" dirty="0">
              <a:solidFill>
                <a:schemeClr val="dk1"/>
              </a:solidFill>
            </a:endParaRP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a:t>
            </a:r>
            <a:r>
              <a:rPr lang="en-US" sz="2400" b="1" dirty="0">
                <a:solidFill>
                  <a:srgbClr val="0070C0"/>
                </a:solidFill>
              </a:rPr>
              <a:t>not another </a:t>
            </a:r>
            <a:r>
              <a:rPr lang="en-US" sz="2400" b="1" dirty="0" err="1">
                <a:solidFill>
                  <a:srgbClr val="0070C0"/>
                </a:solidFill>
              </a:rPr>
              <a:t>stringnot</a:t>
            </a:r>
            <a:r>
              <a:rPr lang="en-US" sz="2400" b="1" dirty="0">
                <a:solidFill>
                  <a:srgbClr val="0070C0"/>
                </a:solidFill>
              </a:rPr>
              <a:t> another </a:t>
            </a:r>
            <a:r>
              <a:rPr lang="en-US" sz="2400" b="1" dirty="0" err="1">
                <a:solidFill>
                  <a:srgbClr val="0070C0"/>
                </a:solidFill>
              </a:rPr>
              <a:t>stringnot</a:t>
            </a:r>
            <a:r>
              <a:rPr lang="en-US" sz="2400" b="1" dirty="0">
                <a:solidFill>
                  <a:srgbClr val="0070C0"/>
                </a:solidFill>
              </a:rPr>
              <a:t> another string</a:t>
            </a:r>
            <a:r>
              <a:rPr lang="en-US" sz="2400" b="1" dirty="0">
                <a:solidFill>
                  <a:srgbClr val="0070C0"/>
                </a:solidFill>
                <a:latin typeface="Arial"/>
                <a:ea typeface="Arial"/>
                <a:cs typeface="Arial"/>
                <a:sym typeface="Arial"/>
              </a:rPr>
              <a:t>’</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chemeClr val="dk1"/>
                </a:solidFill>
              </a:rPr>
              <a:t>diffText</a:t>
            </a:r>
            <a:r>
              <a:rPr lang="en-US" sz="2400" dirty="0" err="1">
                <a:solidFill>
                  <a:schemeClr val="dk1"/>
                </a:solidFill>
                <a:latin typeface="Arial"/>
                <a:ea typeface="Arial"/>
                <a:cs typeface="Arial"/>
                <a:sym typeface="Arial"/>
              </a:rPr>
              <a:t>.count</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a:t>
            </a:r>
            <a:r>
              <a:rPr lang="en-US" sz="2400" dirty="0">
                <a:solidFill>
                  <a:srgbClr val="637F26"/>
                </a:solidFill>
              </a:rPr>
              <a:t>not</a:t>
            </a:r>
            <a:r>
              <a:rPr lang="en-US" sz="2400" dirty="0">
                <a:solidFill>
                  <a:srgbClr val="637F26"/>
                </a:solidFill>
                <a:latin typeface="Arial"/>
                <a:ea typeface="Arial"/>
                <a:cs typeface="Arial"/>
                <a:sym typeface="Arial"/>
              </a:rPr>
              <a:t>’</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dirty="0">
                <a:solidFill>
                  <a:srgbClr val="0070C0"/>
                </a:solidFill>
                <a:latin typeface="Arial"/>
                <a:ea typeface="Arial"/>
                <a:cs typeface="Arial"/>
                <a:sym typeface="Arial"/>
              </a:rPr>
              <a:t>6</a:t>
            </a:r>
          </a:p>
        </p:txBody>
      </p:sp>
      <p:grpSp>
        <p:nvGrpSpPr>
          <p:cNvPr id="327" name="Shape 327"/>
          <p:cNvGrpSpPr/>
          <p:nvPr/>
        </p:nvGrpSpPr>
        <p:grpSpPr>
          <a:xfrm>
            <a:off x="3766096" y="3416676"/>
            <a:ext cx="6552727" cy="2828275"/>
            <a:chOff x="3766096" y="3416676"/>
            <a:chExt cx="6552727" cy="2828275"/>
          </a:xfrm>
        </p:grpSpPr>
        <p:cxnSp>
          <p:nvCxnSpPr>
            <p:cNvPr id="328" name="Shape 328"/>
            <p:cNvCxnSpPr/>
            <p:nvPr/>
          </p:nvCxnSpPr>
          <p:spPr>
            <a:xfrm flipH="1">
              <a:off x="3766096" y="4156719"/>
              <a:ext cx="3888432" cy="432047"/>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cxnSp>
          <p:nvCxnSpPr>
            <p:cNvPr id="329" name="Shape 329"/>
            <p:cNvCxnSpPr/>
            <p:nvPr/>
          </p:nvCxnSpPr>
          <p:spPr>
            <a:xfrm flipH="1">
              <a:off x="3766096" y="4617005"/>
              <a:ext cx="4176464" cy="1627946"/>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30" name="Shape 330"/>
            <p:cNvSpPr txBox="1"/>
            <p:nvPr/>
          </p:nvSpPr>
          <p:spPr>
            <a:xfrm>
              <a:off x="7942560" y="3416676"/>
              <a:ext cx="2376263" cy="1200329"/>
            </a:xfrm>
            <a:prstGeom prst="rect">
              <a:avLst/>
            </a:prstGeom>
            <a:solidFill>
              <a:srgbClr val="FF0000"/>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chemeClr val="dk1"/>
                  </a:solidFill>
                  <a:latin typeface="Arial"/>
                  <a:ea typeface="Arial"/>
                  <a:cs typeface="Arial"/>
                  <a:sym typeface="Arial"/>
                </a:rPr>
                <a:t>Note: methods do not change the string</a:t>
              </a:r>
            </a:p>
          </p:txBody>
        </p:sp>
      </p:grpSp>
      <p:sp>
        <p:nvSpPr>
          <p:cNvPr id="331" name="Shape 331"/>
          <p:cNvSpPr txBox="1"/>
          <p:nvPr/>
        </p:nvSpPr>
        <p:spPr>
          <a:xfrm>
            <a:off x="3262040" y="8765232"/>
            <a:ext cx="6408600" cy="523200"/>
          </a:xfrm>
          <a:prstGeom prst="rect">
            <a:avLst/>
          </a:prstGeom>
          <a:solidFill>
            <a:schemeClr val="accent2"/>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800" dirty="0">
                <a:solidFill>
                  <a:schemeClr val="dk1"/>
                </a:solidFill>
                <a:latin typeface="Arial"/>
                <a:ea typeface="Arial"/>
                <a:cs typeface="Arial"/>
                <a:sym typeface="Arial"/>
              </a:rPr>
              <a:t>Strings are immutable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6">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6">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7BC-D242-4E04-A729-9EFCCF2002B6}"/>
              </a:ext>
            </a:extLst>
          </p:cNvPr>
          <p:cNvSpPr>
            <a:spLocks noGrp="1"/>
          </p:cNvSpPr>
          <p:nvPr>
            <p:ph type="title"/>
          </p:nvPr>
        </p:nvSpPr>
        <p:spPr/>
        <p:txBody>
          <a:bodyPr/>
          <a:lstStyle/>
          <a:p>
            <a:r>
              <a:rPr lang="en-AU" dirty="0"/>
              <a:t>Where are we?</a:t>
            </a:r>
          </a:p>
        </p:txBody>
      </p:sp>
      <p:sp>
        <p:nvSpPr>
          <p:cNvPr id="3" name="Text Placeholder 2">
            <a:extLst>
              <a:ext uri="{FF2B5EF4-FFF2-40B4-BE49-F238E27FC236}">
                <a16:creationId xmlns:a16="http://schemas.microsoft.com/office/drawing/2014/main" id="{6DC0F8FD-1A76-434F-8CA9-28BFD3B5666A}"/>
              </a:ext>
            </a:extLst>
          </p:cNvPr>
          <p:cNvSpPr>
            <a:spLocks noGrp="1"/>
          </p:cNvSpPr>
          <p:nvPr>
            <p:ph type="body" idx="1"/>
          </p:nvPr>
        </p:nvSpPr>
        <p:spPr>
          <a:xfrm>
            <a:off x="2041527" y="2058990"/>
            <a:ext cx="7586567" cy="3898057"/>
          </a:xfrm>
        </p:spPr>
        <p:txBody>
          <a:bodyPr/>
          <a:lstStyle/>
          <a:p>
            <a:pPr marL="1262380" indent="-914400">
              <a:buFont typeface="+mj-lt"/>
              <a:buAutoNum type="arabicPeriod"/>
            </a:pPr>
            <a:r>
              <a:rPr lang="en-AU" dirty="0">
                <a:solidFill>
                  <a:schemeClr val="bg1">
                    <a:lumMod val="65000"/>
                  </a:schemeClr>
                </a:solidFill>
              </a:rPr>
              <a:t>Using python</a:t>
            </a:r>
          </a:p>
          <a:p>
            <a:pPr marL="1262380" indent="-914400">
              <a:buFont typeface="+mj-lt"/>
              <a:buAutoNum type="arabicPeriod"/>
            </a:pPr>
            <a:r>
              <a:rPr lang="en-AU" dirty="0">
                <a:solidFill>
                  <a:schemeClr val="bg1">
                    <a:lumMod val="65000"/>
                  </a:schemeClr>
                </a:solidFill>
              </a:rPr>
              <a:t>Maths in python</a:t>
            </a:r>
          </a:p>
          <a:p>
            <a:pPr marL="1262380" indent="-914400">
              <a:buFont typeface="+mj-lt"/>
              <a:buAutoNum type="arabicPeriod"/>
            </a:pPr>
            <a:r>
              <a:rPr lang="en-AU" dirty="0">
                <a:solidFill>
                  <a:schemeClr val="bg1">
                    <a:lumMod val="65000"/>
                  </a:schemeClr>
                </a:solidFill>
              </a:rPr>
              <a:t>Strings</a:t>
            </a:r>
          </a:p>
          <a:p>
            <a:pPr marL="1262380" indent="-914400">
              <a:buFont typeface="+mj-lt"/>
              <a:buAutoNum type="arabicPeriod"/>
            </a:pPr>
            <a:r>
              <a:rPr lang="en-AU" dirty="0" err="1">
                <a:solidFill>
                  <a:srgbClr val="00B050"/>
                </a:solidFill>
              </a:rPr>
              <a:t>Input/Output</a:t>
            </a:r>
            <a:endParaRPr lang="en-AU" dirty="0">
              <a:solidFill>
                <a:srgbClr val="00B050"/>
              </a:solidFill>
            </a:endParaRPr>
          </a:p>
          <a:p>
            <a:pPr marL="1262380" indent="-914400">
              <a:buFont typeface="+mj-lt"/>
              <a:buAutoNum type="arabicPeriod"/>
            </a:pPr>
            <a:r>
              <a:rPr lang="en-AU" dirty="0">
                <a:solidFill>
                  <a:schemeClr val="tx1"/>
                </a:solidFill>
              </a:rPr>
              <a:t>Checkpoint for this week</a:t>
            </a:r>
          </a:p>
        </p:txBody>
      </p:sp>
    </p:spTree>
    <p:extLst>
      <p:ext uri="{BB962C8B-B14F-4D97-AF65-F5344CB8AC3E}">
        <p14:creationId xmlns:p14="http://schemas.microsoft.com/office/powerpoint/2010/main" val="3360739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2041753" y="390143"/>
            <a:ext cx="10663935"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Input/Output</a:t>
            </a:r>
          </a:p>
        </p:txBody>
      </p:sp>
      <p:sp>
        <p:nvSpPr>
          <p:cNvPr id="338" name="Shape 338"/>
          <p:cNvSpPr txBox="1"/>
          <p:nvPr/>
        </p:nvSpPr>
        <p:spPr>
          <a:xfrm>
            <a:off x="2109911" y="4372744"/>
            <a:ext cx="10369151" cy="1569660"/>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a:t>
            </a:r>
            <a:r>
              <a:rPr lang="en-US" sz="2400" dirty="0" err="1">
                <a:solidFill>
                  <a:schemeClr val="dk1"/>
                </a:solidFill>
                <a:latin typeface="Arial"/>
                <a:ea typeface="Arial"/>
                <a:cs typeface="Arial"/>
                <a:sym typeface="Arial"/>
              </a:rPr>
              <a:t>your</a:t>
            </a:r>
            <a:r>
              <a:rPr lang="en-US" sz="2400" dirty="0" err="1">
                <a:solidFill>
                  <a:schemeClr val="dk1"/>
                </a:solidFill>
              </a:rPr>
              <a:t>Name</a:t>
            </a:r>
            <a:r>
              <a:rPr lang="en-US" sz="2400" dirty="0">
                <a:solidFill>
                  <a:schemeClr val="dk1"/>
                </a:solidFill>
              </a:rPr>
              <a:t> </a:t>
            </a:r>
            <a:r>
              <a:rPr lang="en-US" sz="2400" dirty="0">
                <a:solidFill>
                  <a:schemeClr val="dk1"/>
                </a:solidFill>
                <a:latin typeface="Arial"/>
                <a:ea typeface="Arial"/>
                <a:cs typeface="Arial"/>
                <a:sym typeface="Arial"/>
              </a:rPr>
              <a:t>= </a:t>
            </a:r>
            <a:r>
              <a:rPr lang="en-US" sz="2400" dirty="0">
                <a:solidFill>
                  <a:srgbClr val="C00000"/>
                </a:solidFill>
                <a:latin typeface="Arial"/>
                <a:ea typeface="Arial"/>
                <a:cs typeface="Arial"/>
                <a:sym typeface="Arial"/>
              </a:rPr>
              <a:t>input</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“Enter your </a:t>
            </a:r>
            <a:r>
              <a:rPr lang="en-US" sz="2400" dirty="0">
                <a:solidFill>
                  <a:srgbClr val="637F26"/>
                </a:solidFill>
              </a:rPr>
              <a:t>name</a:t>
            </a:r>
            <a:r>
              <a:rPr lang="en-US" sz="2400" dirty="0">
                <a:solidFill>
                  <a:srgbClr val="637F26"/>
                </a:solidFill>
                <a:latin typeface="Arial"/>
                <a:ea typeface="Arial"/>
                <a:cs typeface="Arial"/>
                <a:sym typeface="Arial"/>
              </a:rPr>
              <a:t>: “</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dirty="0">
                <a:solidFill>
                  <a:srgbClr val="3366FF"/>
                </a:solidFill>
                <a:latin typeface="Arial"/>
                <a:ea typeface="Arial"/>
                <a:cs typeface="Arial"/>
                <a:sym typeface="Arial"/>
              </a:rPr>
              <a:t>Enter your name: </a:t>
            </a:r>
            <a:r>
              <a:rPr lang="en-US" sz="2400" b="1" dirty="0">
                <a:solidFill>
                  <a:schemeClr val="dk1"/>
                </a:solidFill>
                <a:latin typeface="Arial"/>
                <a:ea typeface="Arial"/>
                <a:cs typeface="Arial"/>
                <a:sym typeface="Arial"/>
              </a:rPr>
              <a:t>superman</a:t>
            </a:r>
          </a:p>
          <a:p>
            <a:pPr marL="117464" marR="0" lvl="0" indent="-3164" algn="l" rtl="0">
              <a:spcBef>
                <a:spcPts val="0"/>
              </a:spcBef>
              <a:spcAft>
                <a:spcPts val="0"/>
              </a:spcAft>
              <a:buSzPct val="25000"/>
              <a:buNone/>
            </a:pPr>
            <a:r>
              <a:rPr lang="en-US" sz="2400" dirty="0">
                <a:solidFill>
                  <a:srgbClr val="C00000"/>
                </a:solidFill>
                <a:latin typeface="Arial"/>
                <a:ea typeface="Arial"/>
                <a:cs typeface="Arial"/>
                <a:sym typeface="Arial"/>
              </a:rPr>
              <a:t>&gt;&gt;&gt; print</a:t>
            </a:r>
            <a:r>
              <a:rPr lang="en-US" sz="2400" dirty="0">
                <a:solidFill>
                  <a:schemeClr val="dk1"/>
                </a:solidFill>
                <a:latin typeface="Arial"/>
                <a:ea typeface="Arial"/>
                <a:cs typeface="Arial"/>
                <a:sym typeface="Arial"/>
              </a:rPr>
              <a:t>(</a:t>
            </a:r>
            <a:r>
              <a:rPr lang="en-US" sz="2400" dirty="0">
                <a:solidFill>
                  <a:srgbClr val="637F26"/>
                </a:solidFill>
                <a:latin typeface="Arial"/>
                <a:ea typeface="Arial"/>
                <a:cs typeface="Arial"/>
                <a:sym typeface="Arial"/>
              </a:rPr>
              <a:t>“Hello “ + </a:t>
            </a:r>
            <a:r>
              <a:rPr lang="en-US" sz="2400" dirty="0" err="1">
                <a:solidFill>
                  <a:schemeClr val="dk1"/>
                </a:solidFill>
                <a:latin typeface="Arial"/>
                <a:ea typeface="Arial"/>
                <a:cs typeface="Arial"/>
                <a:sym typeface="Arial"/>
              </a:rPr>
              <a:t>your</a:t>
            </a:r>
            <a:r>
              <a:rPr lang="en-US" sz="2400" dirty="0" err="1">
                <a:solidFill>
                  <a:schemeClr val="dk1"/>
                </a:solidFill>
              </a:rPr>
              <a:t>Name</a:t>
            </a:r>
            <a:r>
              <a:rPr lang="en-US" sz="2400" dirty="0" err="1">
                <a:solidFill>
                  <a:schemeClr val="dk1"/>
                </a:solidFill>
                <a:latin typeface="Arial"/>
                <a:ea typeface="Arial"/>
                <a:cs typeface="Arial"/>
                <a:sym typeface="Arial"/>
              </a:rPr>
              <a:t>.capitalize</a:t>
            </a:r>
            <a:r>
              <a:rPr lang="en-US" sz="2400" dirty="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dirty="0">
                <a:solidFill>
                  <a:srgbClr val="3366FF"/>
                </a:solidFill>
                <a:latin typeface="Arial"/>
                <a:ea typeface="Arial"/>
                <a:cs typeface="Arial"/>
                <a:sym typeface="Arial"/>
              </a:rPr>
              <a:t>Hello Superman</a:t>
            </a:r>
          </a:p>
        </p:txBody>
      </p:sp>
      <p:grpSp>
        <p:nvGrpSpPr>
          <p:cNvPr id="339" name="Shape 339"/>
          <p:cNvGrpSpPr/>
          <p:nvPr/>
        </p:nvGrpSpPr>
        <p:grpSpPr>
          <a:xfrm>
            <a:off x="2122373" y="2284511"/>
            <a:ext cx="2363802" cy="2088231"/>
            <a:chOff x="2122373" y="2284511"/>
            <a:chExt cx="2363802" cy="2088231"/>
          </a:xfrm>
        </p:grpSpPr>
        <p:cxnSp>
          <p:nvCxnSpPr>
            <p:cNvPr id="340" name="Shape 340"/>
            <p:cNvCxnSpPr/>
            <p:nvPr/>
          </p:nvCxnSpPr>
          <p:spPr>
            <a:xfrm>
              <a:off x="3550071" y="3292623"/>
              <a:ext cx="936103" cy="1080120"/>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41" name="Shape 341"/>
            <p:cNvSpPr txBox="1"/>
            <p:nvPr/>
          </p:nvSpPr>
          <p:spPr>
            <a:xfrm>
              <a:off x="2122373" y="2284511"/>
              <a:ext cx="2016224" cy="138499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Use </a:t>
              </a:r>
              <a:r>
                <a:rPr lang="en-US" sz="2800">
                  <a:solidFill>
                    <a:srgbClr val="C00000"/>
                  </a:solidFill>
                  <a:latin typeface="Arial"/>
                  <a:ea typeface="Arial"/>
                  <a:cs typeface="Arial"/>
                  <a:sym typeface="Arial"/>
                </a:rPr>
                <a:t>input</a:t>
              </a:r>
              <a:r>
                <a:rPr lang="en-US" sz="2800">
                  <a:solidFill>
                    <a:schemeClr val="dk1"/>
                  </a:solidFill>
                  <a:latin typeface="Arial"/>
                  <a:ea typeface="Arial"/>
                  <a:cs typeface="Arial"/>
                  <a:sym typeface="Arial"/>
                </a:rPr>
                <a:t> to read in a string</a:t>
              </a:r>
            </a:p>
          </p:txBody>
        </p:sp>
      </p:grpSp>
      <p:grpSp>
        <p:nvGrpSpPr>
          <p:cNvPr id="342" name="Shape 342"/>
          <p:cNvGrpSpPr/>
          <p:nvPr/>
        </p:nvGrpSpPr>
        <p:grpSpPr>
          <a:xfrm>
            <a:off x="6430392" y="1276400"/>
            <a:ext cx="3960440" cy="3096343"/>
            <a:chOff x="6430392" y="1276400"/>
            <a:chExt cx="3960440" cy="3096343"/>
          </a:xfrm>
        </p:grpSpPr>
        <p:cxnSp>
          <p:nvCxnSpPr>
            <p:cNvPr id="343" name="Shape 343"/>
            <p:cNvCxnSpPr/>
            <p:nvPr/>
          </p:nvCxnSpPr>
          <p:spPr>
            <a:xfrm flipH="1">
              <a:off x="6430392" y="2500535"/>
              <a:ext cx="1152128" cy="1872207"/>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44" name="Shape 344"/>
            <p:cNvSpPr txBox="1"/>
            <p:nvPr/>
          </p:nvSpPr>
          <p:spPr>
            <a:xfrm>
              <a:off x="7582520" y="1276400"/>
              <a:ext cx="2808311" cy="138499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Prompt is not required but is recommended</a:t>
              </a:r>
            </a:p>
          </p:txBody>
        </p:sp>
      </p:grpSp>
      <p:grpSp>
        <p:nvGrpSpPr>
          <p:cNvPr id="345" name="Shape 345"/>
          <p:cNvGrpSpPr/>
          <p:nvPr/>
        </p:nvGrpSpPr>
        <p:grpSpPr>
          <a:xfrm>
            <a:off x="237704" y="5020816"/>
            <a:ext cx="2016224" cy="1099284"/>
            <a:chOff x="237704" y="5020816"/>
            <a:chExt cx="2016224" cy="1099284"/>
          </a:xfrm>
        </p:grpSpPr>
        <p:cxnSp>
          <p:nvCxnSpPr>
            <p:cNvPr id="346" name="Shape 346"/>
            <p:cNvCxnSpPr/>
            <p:nvPr/>
          </p:nvCxnSpPr>
          <p:spPr>
            <a:xfrm rot="10800000" flipH="1">
              <a:off x="1173808" y="5020816"/>
              <a:ext cx="1080120" cy="576064"/>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47" name="Shape 347"/>
            <p:cNvSpPr txBox="1"/>
            <p:nvPr/>
          </p:nvSpPr>
          <p:spPr>
            <a:xfrm>
              <a:off x="237704" y="5596880"/>
              <a:ext cx="1476164"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1">
                  <a:solidFill>
                    <a:srgbClr val="0070C0"/>
                  </a:solidFill>
                  <a:latin typeface="Arial"/>
                  <a:ea typeface="Arial"/>
                  <a:cs typeface="Arial"/>
                  <a:sym typeface="Arial"/>
                </a:rPr>
                <a:t>Prompt</a:t>
              </a:r>
            </a:p>
          </p:txBody>
        </p:sp>
      </p:grpSp>
      <p:grpSp>
        <p:nvGrpSpPr>
          <p:cNvPr id="348" name="Shape 348"/>
          <p:cNvGrpSpPr/>
          <p:nvPr/>
        </p:nvGrpSpPr>
        <p:grpSpPr>
          <a:xfrm>
            <a:off x="7006456" y="3292623"/>
            <a:ext cx="5829275" cy="1584176"/>
            <a:chOff x="7006456" y="3292623"/>
            <a:chExt cx="5829275" cy="1584176"/>
          </a:xfrm>
        </p:grpSpPr>
        <p:cxnSp>
          <p:nvCxnSpPr>
            <p:cNvPr id="349" name="Shape 349"/>
            <p:cNvCxnSpPr/>
            <p:nvPr/>
          </p:nvCxnSpPr>
          <p:spPr>
            <a:xfrm flipH="1">
              <a:off x="7006456" y="3832683"/>
              <a:ext cx="3384375" cy="1044116"/>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50" name="Shape 350"/>
            <p:cNvSpPr txBox="1"/>
            <p:nvPr/>
          </p:nvSpPr>
          <p:spPr>
            <a:xfrm>
              <a:off x="10390832" y="3292623"/>
              <a:ext cx="2444900"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String entered</a:t>
              </a:r>
            </a:p>
          </p:txBody>
        </p:sp>
      </p:grpSp>
      <p:grpSp>
        <p:nvGrpSpPr>
          <p:cNvPr id="351" name="Shape 351"/>
          <p:cNvGrpSpPr/>
          <p:nvPr/>
        </p:nvGrpSpPr>
        <p:grpSpPr>
          <a:xfrm>
            <a:off x="3334047" y="5596879"/>
            <a:ext cx="4924746" cy="2692243"/>
            <a:chOff x="3334047" y="5596879"/>
            <a:chExt cx="4924746" cy="2692243"/>
          </a:xfrm>
        </p:grpSpPr>
        <p:cxnSp>
          <p:nvCxnSpPr>
            <p:cNvPr id="352" name="Shape 352"/>
            <p:cNvCxnSpPr/>
            <p:nvPr/>
          </p:nvCxnSpPr>
          <p:spPr>
            <a:xfrm rot="10800000">
              <a:off x="3334047" y="5596879"/>
              <a:ext cx="504056" cy="2304256"/>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53" name="Shape 353"/>
            <p:cNvSpPr txBox="1"/>
            <p:nvPr/>
          </p:nvSpPr>
          <p:spPr>
            <a:xfrm>
              <a:off x="3334048" y="7765903"/>
              <a:ext cx="4924746"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Use </a:t>
              </a:r>
              <a:r>
                <a:rPr lang="en-US" sz="2800">
                  <a:solidFill>
                    <a:srgbClr val="C00000"/>
                  </a:solidFill>
                  <a:latin typeface="Arial"/>
                  <a:ea typeface="Arial"/>
                  <a:cs typeface="Arial"/>
                  <a:sym typeface="Arial"/>
                </a:rPr>
                <a:t>print</a:t>
              </a:r>
              <a:r>
                <a:rPr lang="en-US" sz="2800">
                  <a:solidFill>
                    <a:schemeClr val="dk1"/>
                  </a:solidFill>
                  <a:latin typeface="Arial"/>
                  <a:ea typeface="Arial"/>
                  <a:cs typeface="Arial"/>
                  <a:sym typeface="Arial"/>
                </a:rPr>
                <a:t> for producing output</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Type Conversion</a:t>
            </a:r>
          </a:p>
        </p:txBody>
      </p:sp>
      <p:sp>
        <p:nvSpPr>
          <p:cNvPr id="363" name="Shape 363"/>
          <p:cNvSpPr txBox="1">
            <a:spLocks noGrp="1"/>
          </p:cNvSpPr>
          <p:nvPr>
            <p:ph type="body" idx="1"/>
          </p:nvPr>
        </p:nvSpPr>
        <p:spPr>
          <a:xfrm>
            <a:off x="2041527" y="2058990"/>
            <a:ext cx="10664824" cy="6827836"/>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600" b="0" i="0" u="none" strike="noStrike" cap="none" dirty="0" err="1">
                <a:solidFill>
                  <a:schemeClr val="dk1"/>
                </a:solidFill>
                <a:latin typeface="Cabin"/>
                <a:ea typeface="Cabin"/>
                <a:cs typeface="Cabin"/>
                <a:sym typeface="Cabin"/>
              </a:rPr>
              <a:t>int</a:t>
            </a:r>
            <a:r>
              <a:rPr lang="en-US" sz="4600" b="0" i="0" u="none" strike="noStrike" cap="none" dirty="0">
                <a:solidFill>
                  <a:schemeClr val="dk1"/>
                </a:solidFill>
                <a:latin typeface="Cabin"/>
                <a:ea typeface="Cabin"/>
                <a:cs typeface="Cabin"/>
                <a:sym typeface="Cabin"/>
              </a:rPr>
              <a:t>()</a:t>
            </a:r>
          </a:p>
          <a:p>
            <a:pPr marL="573030" marR="0" lvl="1" indent="-1529" algn="l" rtl="0">
              <a:spcBef>
                <a:spcPts val="788"/>
              </a:spcBef>
              <a:spcAft>
                <a:spcPts val="0"/>
              </a:spcAft>
              <a:buClr>
                <a:schemeClr val="accent1"/>
              </a:buClr>
              <a:buSzPct val="25000"/>
              <a:buFont typeface="Verdana"/>
              <a:buNone/>
            </a:pPr>
            <a:r>
              <a:rPr lang="en-US" sz="4000" b="0" i="0" u="none" strike="noStrike" cap="none" dirty="0">
                <a:solidFill>
                  <a:schemeClr val="dk1"/>
                </a:solidFill>
                <a:latin typeface="Cabin"/>
                <a:ea typeface="Cabin"/>
                <a:cs typeface="Cabin"/>
                <a:sym typeface="Cabin"/>
              </a:rPr>
              <a:t>Can convert a string to an integer</a:t>
            </a: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float()</a:t>
            </a:r>
          </a:p>
          <a:p>
            <a:pPr marL="507950" marR="0" lvl="1" indent="-12650" algn="l" rtl="0">
              <a:spcBef>
                <a:spcPts val="788"/>
              </a:spcBef>
              <a:spcAft>
                <a:spcPts val="0"/>
              </a:spcAft>
              <a:buClr>
                <a:schemeClr val="accent1"/>
              </a:buClr>
              <a:buSzPct val="25000"/>
              <a:buFont typeface="Verdana"/>
              <a:buNone/>
            </a:pPr>
            <a:r>
              <a:rPr lang="en-US" sz="4000" b="0" i="0" u="none" strike="noStrike" cap="none" dirty="0">
                <a:solidFill>
                  <a:schemeClr val="dk1"/>
                </a:solidFill>
                <a:latin typeface="Cabin"/>
                <a:ea typeface="Cabin"/>
                <a:cs typeface="Cabin"/>
                <a:sym typeface="Cabin"/>
              </a:rPr>
              <a:t>Can convert a string to a float</a:t>
            </a: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err="1">
                <a:solidFill>
                  <a:schemeClr val="dk1"/>
                </a:solidFill>
                <a:latin typeface="Cabin"/>
                <a:ea typeface="Cabin"/>
                <a:cs typeface="Cabin"/>
                <a:sym typeface="Cabin"/>
              </a:rPr>
              <a:t>str</a:t>
            </a:r>
            <a:r>
              <a:rPr lang="en-US" sz="4600" b="0" i="0" u="none" strike="noStrike" cap="none" dirty="0">
                <a:solidFill>
                  <a:schemeClr val="dk1"/>
                </a:solidFill>
                <a:latin typeface="Cabin"/>
                <a:ea typeface="Cabin"/>
                <a:cs typeface="Cabin"/>
                <a:sym typeface="Cabin"/>
              </a:rPr>
              <a:t>()</a:t>
            </a:r>
          </a:p>
          <a:p>
            <a:pPr marL="573030" marR="0" lvl="1" indent="-1529" algn="l" rtl="0">
              <a:spcBef>
                <a:spcPts val="788"/>
              </a:spcBef>
              <a:spcAft>
                <a:spcPts val="0"/>
              </a:spcAft>
              <a:buClr>
                <a:schemeClr val="accent1"/>
              </a:buClr>
              <a:buSzPct val="25000"/>
              <a:buFont typeface="Verdana"/>
              <a:buNone/>
            </a:pPr>
            <a:r>
              <a:rPr lang="en-US" sz="4000" b="0" i="0" u="none" strike="noStrike" cap="none" dirty="0">
                <a:solidFill>
                  <a:schemeClr val="dk1"/>
                </a:solidFill>
                <a:latin typeface="Cabin"/>
                <a:ea typeface="Cabin"/>
                <a:cs typeface="Cabin"/>
                <a:sym typeface="Cabin"/>
              </a:rPr>
              <a:t>Can convert integers and floats to strings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2041753" y="390143"/>
            <a:ext cx="10663935"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Input/Output Numbers</a:t>
            </a:r>
          </a:p>
        </p:txBody>
      </p:sp>
      <p:sp>
        <p:nvSpPr>
          <p:cNvPr id="370" name="Shape 370"/>
          <p:cNvSpPr txBox="1"/>
          <p:nvPr/>
        </p:nvSpPr>
        <p:spPr>
          <a:xfrm>
            <a:off x="2109911" y="4372744"/>
            <a:ext cx="10369151" cy="2308323"/>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rPr>
              <a:t>userNum</a:t>
            </a:r>
            <a:r>
              <a:rPr lang="en-US" sz="2400">
                <a:solidFill>
                  <a:schemeClr val="dk1"/>
                </a:solidFill>
                <a:latin typeface="Arial"/>
                <a:ea typeface="Arial"/>
                <a:cs typeface="Arial"/>
                <a:sym typeface="Arial"/>
              </a:rPr>
              <a:t> = </a:t>
            </a:r>
            <a:r>
              <a:rPr lang="en-US" sz="2400">
                <a:solidFill>
                  <a:srgbClr val="C00000"/>
                </a:solidFill>
                <a:latin typeface="Arial"/>
                <a:ea typeface="Arial"/>
                <a:cs typeface="Arial"/>
                <a:sym typeface="Arial"/>
              </a:rPr>
              <a:t>input</a:t>
            </a:r>
            <a:r>
              <a:rPr lang="en-US" sz="2400">
                <a:solidFill>
                  <a:schemeClr val="dk1"/>
                </a:solidFill>
                <a:latin typeface="Arial"/>
                <a:ea typeface="Arial"/>
                <a:cs typeface="Arial"/>
                <a:sym typeface="Arial"/>
              </a:rPr>
              <a:t>(</a:t>
            </a:r>
            <a:r>
              <a:rPr lang="en-US" sz="2400">
                <a:solidFill>
                  <a:srgbClr val="637F26"/>
                </a:solidFill>
                <a:latin typeface="Arial"/>
                <a:ea typeface="Arial"/>
                <a:cs typeface="Arial"/>
                <a:sym typeface="Arial"/>
              </a:rPr>
              <a:t>“Enter a number: “</a:t>
            </a:r>
            <a:r>
              <a:rPr lang="en-US" sz="240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a:solidFill>
                  <a:srgbClr val="0070C0"/>
                </a:solidFill>
                <a:latin typeface="Arial"/>
                <a:ea typeface="Arial"/>
                <a:cs typeface="Arial"/>
                <a:sym typeface="Arial"/>
              </a:rPr>
              <a:t>Enter your number: </a:t>
            </a:r>
            <a:r>
              <a:rPr lang="en-US" sz="2400" b="1">
                <a:solidFill>
                  <a:schemeClr val="dk1"/>
                </a:solidFill>
                <a:latin typeface="Arial"/>
                <a:ea typeface="Arial"/>
                <a:cs typeface="Arial"/>
                <a:sym typeface="Arial"/>
              </a:rPr>
              <a:t>3.14</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rPr>
              <a:t>userNum</a:t>
            </a:r>
            <a:r>
              <a:rPr lang="en-US" sz="2400">
                <a:solidFill>
                  <a:schemeClr val="dk1"/>
                </a:solidFill>
                <a:latin typeface="Arial"/>
                <a:ea typeface="Arial"/>
                <a:cs typeface="Arial"/>
                <a:sym typeface="Arial"/>
              </a:rPr>
              <a:t> = </a:t>
            </a:r>
            <a:r>
              <a:rPr lang="en-US" sz="2400">
                <a:solidFill>
                  <a:srgbClr val="C00000"/>
                </a:solidFill>
                <a:latin typeface="Arial"/>
                <a:ea typeface="Arial"/>
                <a:cs typeface="Arial"/>
                <a:sym typeface="Arial"/>
              </a:rPr>
              <a:t>float</a:t>
            </a:r>
            <a:r>
              <a:rPr lang="en-US" sz="2400">
                <a:solidFill>
                  <a:schemeClr val="dk1"/>
                </a:solidFill>
                <a:latin typeface="Arial"/>
                <a:ea typeface="Arial"/>
                <a:cs typeface="Arial"/>
                <a:sym typeface="Arial"/>
              </a:rPr>
              <a:t>(</a:t>
            </a:r>
            <a:r>
              <a:rPr lang="en-US" sz="2400">
                <a:solidFill>
                  <a:schemeClr val="dk1"/>
                </a:solidFill>
              </a:rPr>
              <a:t>userNum</a:t>
            </a:r>
            <a:r>
              <a:rPr lang="en-US" sz="240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a:t>
            </a:r>
            <a:r>
              <a:rPr lang="en-US" sz="2400">
                <a:solidFill>
                  <a:schemeClr val="dk1"/>
                </a:solidFill>
              </a:rPr>
              <a:t>userNumSqrd </a:t>
            </a:r>
            <a:r>
              <a:rPr lang="en-US" sz="2400">
                <a:solidFill>
                  <a:schemeClr val="dk1"/>
                </a:solidFill>
                <a:latin typeface="Arial"/>
                <a:ea typeface="Arial"/>
                <a:cs typeface="Arial"/>
                <a:sym typeface="Arial"/>
              </a:rPr>
              <a:t>= </a:t>
            </a:r>
            <a:r>
              <a:rPr lang="en-US" sz="2400">
                <a:solidFill>
                  <a:schemeClr val="dk1"/>
                </a:solidFill>
              </a:rPr>
              <a:t>userNum</a:t>
            </a:r>
            <a:r>
              <a:rPr lang="en-US" sz="2400">
                <a:solidFill>
                  <a:schemeClr val="dk1"/>
                </a:solidFill>
                <a:latin typeface="Arial"/>
                <a:ea typeface="Arial"/>
                <a:cs typeface="Arial"/>
                <a:sym typeface="Arial"/>
              </a:rPr>
              <a:t>*</a:t>
            </a:r>
            <a:r>
              <a:rPr lang="en-US" sz="2400">
                <a:solidFill>
                  <a:schemeClr val="dk1"/>
                </a:solidFill>
              </a:rPr>
              <a:t>userNum</a:t>
            </a:r>
          </a:p>
          <a:p>
            <a:pPr marL="117464" marR="0" lvl="0" indent="-3164" algn="l" rtl="0">
              <a:spcBef>
                <a:spcPts val="0"/>
              </a:spcBef>
              <a:spcAft>
                <a:spcPts val="0"/>
              </a:spcAft>
              <a:buSzPct val="25000"/>
              <a:buNone/>
            </a:pPr>
            <a:r>
              <a:rPr lang="en-US" sz="2400">
                <a:solidFill>
                  <a:srgbClr val="C00000"/>
                </a:solidFill>
                <a:latin typeface="Arial"/>
                <a:ea typeface="Arial"/>
                <a:cs typeface="Arial"/>
                <a:sym typeface="Arial"/>
              </a:rPr>
              <a:t>&gt;&gt;&gt; print</a:t>
            </a:r>
            <a:r>
              <a:rPr lang="en-US" sz="2400">
                <a:solidFill>
                  <a:schemeClr val="dk1"/>
                </a:solidFill>
                <a:latin typeface="Arial"/>
                <a:ea typeface="Arial"/>
                <a:cs typeface="Arial"/>
                <a:sym typeface="Arial"/>
              </a:rPr>
              <a:t>(</a:t>
            </a:r>
            <a:r>
              <a:rPr lang="en-US" sz="2400">
                <a:solidFill>
                  <a:srgbClr val="637F26"/>
                </a:solidFill>
                <a:latin typeface="Arial"/>
                <a:ea typeface="Arial"/>
                <a:cs typeface="Arial"/>
                <a:sym typeface="Arial"/>
              </a:rPr>
              <a:t>“The square of your number is “ </a:t>
            </a:r>
            <a:r>
              <a:rPr lang="en-US" sz="2400">
                <a:solidFill>
                  <a:schemeClr val="dk1"/>
                </a:solidFill>
                <a:latin typeface="Arial"/>
                <a:ea typeface="Arial"/>
                <a:cs typeface="Arial"/>
                <a:sym typeface="Arial"/>
              </a:rPr>
              <a:t>+ </a:t>
            </a:r>
            <a:r>
              <a:rPr lang="en-US" sz="2400">
                <a:solidFill>
                  <a:srgbClr val="C00000"/>
                </a:solidFill>
                <a:latin typeface="Arial"/>
                <a:ea typeface="Arial"/>
                <a:cs typeface="Arial"/>
                <a:sym typeface="Arial"/>
              </a:rPr>
              <a:t>str</a:t>
            </a:r>
            <a:r>
              <a:rPr lang="en-US" sz="2400">
                <a:solidFill>
                  <a:schemeClr val="dk1"/>
                </a:solidFill>
                <a:latin typeface="Arial"/>
                <a:ea typeface="Arial"/>
                <a:cs typeface="Arial"/>
                <a:sym typeface="Arial"/>
              </a:rPr>
              <a:t>(</a:t>
            </a:r>
            <a:r>
              <a:rPr lang="en-US" sz="2400">
                <a:solidFill>
                  <a:schemeClr val="dk1"/>
                </a:solidFill>
              </a:rPr>
              <a:t>userNumSqrd</a:t>
            </a:r>
            <a:r>
              <a:rPr lang="en-US" sz="2400">
                <a:solidFill>
                  <a:schemeClr val="dk1"/>
                </a:solidFill>
                <a:latin typeface="Arial"/>
                <a:ea typeface="Arial"/>
                <a:cs typeface="Arial"/>
                <a:sym typeface="Arial"/>
              </a:rPr>
              <a:t>))</a:t>
            </a:r>
          </a:p>
          <a:p>
            <a:pPr marL="117464" marR="0" lvl="0" indent="-3164" algn="l" rtl="0">
              <a:spcBef>
                <a:spcPts val="0"/>
              </a:spcBef>
              <a:spcAft>
                <a:spcPts val="0"/>
              </a:spcAft>
              <a:buSzPct val="25000"/>
              <a:buNone/>
            </a:pPr>
            <a:r>
              <a:rPr lang="en-US" sz="2400" b="1">
                <a:solidFill>
                  <a:srgbClr val="0070C0"/>
                </a:solidFill>
                <a:latin typeface="Arial"/>
                <a:ea typeface="Arial"/>
                <a:cs typeface="Arial"/>
                <a:sym typeface="Arial"/>
              </a:rPr>
              <a:t>The square of your number is 9.8596</a:t>
            </a:r>
          </a:p>
        </p:txBody>
      </p:sp>
      <p:grpSp>
        <p:nvGrpSpPr>
          <p:cNvPr id="371" name="Shape 371"/>
          <p:cNvGrpSpPr/>
          <p:nvPr/>
        </p:nvGrpSpPr>
        <p:grpSpPr>
          <a:xfrm>
            <a:off x="5854327" y="2843992"/>
            <a:ext cx="2770687" cy="2032806"/>
            <a:chOff x="5854327" y="2843992"/>
            <a:chExt cx="2770687" cy="2032806"/>
          </a:xfrm>
        </p:grpSpPr>
        <p:cxnSp>
          <p:nvCxnSpPr>
            <p:cNvPr id="372" name="Shape 372"/>
            <p:cNvCxnSpPr/>
            <p:nvPr/>
          </p:nvCxnSpPr>
          <p:spPr>
            <a:xfrm flipH="1">
              <a:off x="5854327" y="3292623"/>
              <a:ext cx="792087" cy="1584175"/>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73" name="Shape 373"/>
            <p:cNvSpPr txBox="1"/>
            <p:nvPr/>
          </p:nvSpPr>
          <p:spPr>
            <a:xfrm>
              <a:off x="6122415" y="2843992"/>
              <a:ext cx="2502600" cy="523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This is a string</a:t>
              </a:r>
            </a:p>
          </p:txBody>
        </p:sp>
      </p:grpSp>
      <p:grpSp>
        <p:nvGrpSpPr>
          <p:cNvPr id="374" name="Shape 374"/>
          <p:cNvGrpSpPr/>
          <p:nvPr/>
        </p:nvGrpSpPr>
        <p:grpSpPr>
          <a:xfrm>
            <a:off x="4414199" y="5526774"/>
            <a:ext cx="7268400" cy="3201625"/>
            <a:chOff x="4414200" y="5526775"/>
            <a:chExt cx="7268400" cy="3201625"/>
          </a:xfrm>
        </p:grpSpPr>
        <p:cxnSp>
          <p:nvCxnSpPr>
            <p:cNvPr id="375" name="Shape 375"/>
            <p:cNvCxnSpPr/>
            <p:nvPr/>
          </p:nvCxnSpPr>
          <p:spPr>
            <a:xfrm rot="10800000">
              <a:off x="4414200" y="5526775"/>
              <a:ext cx="2748600" cy="2287200"/>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76" name="Shape 376"/>
            <p:cNvSpPr txBox="1"/>
            <p:nvPr/>
          </p:nvSpPr>
          <p:spPr>
            <a:xfrm>
              <a:off x="7022400" y="7774400"/>
              <a:ext cx="4660200" cy="954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This converts </a:t>
              </a:r>
              <a:r>
                <a:rPr lang="en-US" sz="2800">
                  <a:solidFill>
                    <a:schemeClr val="dk1"/>
                  </a:solidFill>
                </a:rPr>
                <a:t>userNum</a:t>
              </a:r>
              <a:r>
                <a:rPr lang="en-US" sz="2800">
                  <a:solidFill>
                    <a:schemeClr val="dk1"/>
                  </a:solidFill>
                  <a:latin typeface="Arial"/>
                  <a:ea typeface="Arial"/>
                  <a:cs typeface="Arial"/>
                  <a:sym typeface="Arial"/>
                </a:rPr>
                <a:t> to a floating point number</a:t>
              </a:r>
            </a:p>
          </p:txBody>
        </p:sp>
      </p:grpSp>
      <p:grpSp>
        <p:nvGrpSpPr>
          <p:cNvPr id="377" name="Shape 377"/>
          <p:cNvGrpSpPr/>
          <p:nvPr/>
        </p:nvGrpSpPr>
        <p:grpSpPr>
          <a:xfrm>
            <a:off x="8734625" y="2788575"/>
            <a:ext cx="4270275" cy="3168225"/>
            <a:chOff x="8734625" y="2788575"/>
            <a:chExt cx="4270275" cy="3168225"/>
          </a:xfrm>
        </p:grpSpPr>
        <p:cxnSp>
          <p:nvCxnSpPr>
            <p:cNvPr id="378" name="Shape 378"/>
            <p:cNvCxnSpPr/>
            <p:nvPr/>
          </p:nvCxnSpPr>
          <p:spPr>
            <a:xfrm flipH="1">
              <a:off x="8734625" y="4114800"/>
              <a:ext cx="1282200" cy="1842000"/>
            </a:xfrm>
            <a:prstGeom prst="straightConnector1">
              <a:avLst/>
            </a:prstGeom>
            <a:noFill/>
            <a:ln w="25400" cap="flat" cmpd="sng">
              <a:solidFill>
                <a:schemeClr val="dk1"/>
              </a:solidFill>
              <a:prstDash val="solid"/>
              <a:round/>
              <a:headEnd type="none" w="med" len="med"/>
              <a:tailEnd type="stealth" w="lg" len="lg"/>
            </a:ln>
            <a:effectLst>
              <a:outerShdw blurRad="63500" dist="25400" dir="5400000" rotWithShape="0">
                <a:srgbClr val="000000">
                  <a:alpha val="42745"/>
                </a:srgbClr>
              </a:outerShdw>
            </a:effectLst>
          </p:spPr>
        </p:cxnSp>
        <p:sp>
          <p:nvSpPr>
            <p:cNvPr id="379" name="Shape 379"/>
            <p:cNvSpPr txBox="1"/>
            <p:nvPr/>
          </p:nvSpPr>
          <p:spPr>
            <a:xfrm>
              <a:off x="9421100" y="2788575"/>
              <a:ext cx="3583800" cy="1146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This convert</a:t>
              </a:r>
              <a:r>
                <a:rPr lang="en-US" sz="2800">
                  <a:solidFill>
                    <a:schemeClr val="dk1"/>
                  </a:solidFill>
                </a:rPr>
                <a:t>s </a:t>
              </a:r>
              <a:r>
                <a:rPr lang="en-US" sz="2800">
                  <a:solidFill>
                    <a:schemeClr val="dk1"/>
                  </a:solidFill>
                  <a:latin typeface="Arial"/>
                  <a:ea typeface="Arial"/>
                  <a:cs typeface="Arial"/>
                  <a:sym typeface="Arial"/>
                </a:rPr>
                <a:t> userNum</a:t>
              </a:r>
              <a:r>
                <a:rPr lang="en-US" sz="2800">
                  <a:solidFill>
                    <a:schemeClr val="dk1"/>
                  </a:solidFill>
                </a:rPr>
                <a:t>S</a:t>
              </a:r>
              <a:r>
                <a:rPr lang="en-US" sz="2800">
                  <a:solidFill>
                    <a:schemeClr val="dk1"/>
                  </a:solidFill>
                  <a:latin typeface="Arial"/>
                  <a:ea typeface="Arial"/>
                  <a:cs typeface="Arial"/>
                  <a:sym typeface="Arial"/>
                </a:rPr>
                <a:t>qrd</a:t>
              </a:r>
            </a:p>
            <a:p>
              <a:pPr marL="0" marR="0" lvl="0" indent="0" algn="l" rtl="0">
                <a:spcBef>
                  <a:spcPts val="0"/>
                </a:spcBef>
                <a:spcAft>
                  <a:spcPts val="0"/>
                </a:spcAft>
                <a:buSzPct val="25000"/>
                <a:buNone/>
              </a:pPr>
              <a:r>
                <a:rPr lang="en-US" sz="2800">
                  <a:solidFill>
                    <a:schemeClr val="dk1"/>
                  </a:solidFill>
                  <a:latin typeface="Arial"/>
                  <a:ea typeface="Arial"/>
                  <a:cs typeface="Arial"/>
                  <a:sym typeface="Arial"/>
                </a:rPr>
                <a:t> to a string</a:t>
              </a:r>
            </a:p>
          </p:txBody>
        </p:sp>
      </p:grpSp>
      <p:pic>
        <p:nvPicPr>
          <p:cNvPr id="380" name="Shape 380"/>
          <p:cNvPicPr preferRelativeResize="0"/>
          <p:nvPr/>
        </p:nvPicPr>
        <p:blipFill>
          <a:blip r:embed="rId3">
            <a:alphaModFix/>
          </a:blip>
          <a:stretch>
            <a:fillRect/>
          </a:stretch>
        </p:blipFill>
        <p:spPr>
          <a:xfrm>
            <a:off x="10940546" y="-6"/>
            <a:ext cx="2064253" cy="206425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7BC-D242-4E04-A729-9EFCCF2002B6}"/>
              </a:ext>
            </a:extLst>
          </p:cNvPr>
          <p:cNvSpPr>
            <a:spLocks noGrp="1"/>
          </p:cNvSpPr>
          <p:nvPr>
            <p:ph type="title"/>
          </p:nvPr>
        </p:nvSpPr>
        <p:spPr/>
        <p:txBody>
          <a:bodyPr/>
          <a:lstStyle/>
          <a:p>
            <a:r>
              <a:rPr lang="en-AU" dirty="0"/>
              <a:t>Where are we?</a:t>
            </a:r>
          </a:p>
        </p:txBody>
      </p:sp>
      <p:sp>
        <p:nvSpPr>
          <p:cNvPr id="3" name="Text Placeholder 2">
            <a:extLst>
              <a:ext uri="{FF2B5EF4-FFF2-40B4-BE49-F238E27FC236}">
                <a16:creationId xmlns:a16="http://schemas.microsoft.com/office/drawing/2014/main" id="{6DC0F8FD-1A76-434F-8CA9-28BFD3B5666A}"/>
              </a:ext>
            </a:extLst>
          </p:cNvPr>
          <p:cNvSpPr>
            <a:spLocks noGrp="1"/>
          </p:cNvSpPr>
          <p:nvPr>
            <p:ph type="body" idx="1"/>
          </p:nvPr>
        </p:nvSpPr>
        <p:spPr>
          <a:xfrm>
            <a:off x="2041527" y="2058990"/>
            <a:ext cx="7586567" cy="3898057"/>
          </a:xfrm>
        </p:spPr>
        <p:txBody>
          <a:bodyPr/>
          <a:lstStyle/>
          <a:p>
            <a:pPr marL="1262380" indent="-914400">
              <a:buFont typeface="+mj-lt"/>
              <a:buAutoNum type="arabicPeriod"/>
            </a:pPr>
            <a:r>
              <a:rPr lang="en-AU" dirty="0">
                <a:solidFill>
                  <a:schemeClr val="bg1">
                    <a:lumMod val="65000"/>
                  </a:schemeClr>
                </a:solidFill>
              </a:rPr>
              <a:t>Using python</a:t>
            </a:r>
          </a:p>
          <a:p>
            <a:pPr marL="1262380" indent="-914400">
              <a:buFont typeface="+mj-lt"/>
              <a:buAutoNum type="arabicPeriod"/>
            </a:pPr>
            <a:r>
              <a:rPr lang="en-AU" dirty="0">
                <a:solidFill>
                  <a:schemeClr val="bg1">
                    <a:lumMod val="65000"/>
                  </a:schemeClr>
                </a:solidFill>
              </a:rPr>
              <a:t>Maths in python</a:t>
            </a:r>
          </a:p>
          <a:p>
            <a:pPr marL="1262380" indent="-914400">
              <a:buFont typeface="+mj-lt"/>
              <a:buAutoNum type="arabicPeriod"/>
            </a:pPr>
            <a:r>
              <a:rPr lang="en-AU" dirty="0">
                <a:solidFill>
                  <a:schemeClr val="bg1">
                    <a:lumMod val="65000"/>
                  </a:schemeClr>
                </a:solidFill>
              </a:rPr>
              <a:t>Strings</a:t>
            </a:r>
          </a:p>
          <a:p>
            <a:pPr marL="1262380" indent="-914400">
              <a:buFont typeface="+mj-lt"/>
              <a:buAutoNum type="arabicPeriod"/>
            </a:pPr>
            <a:r>
              <a:rPr lang="en-AU" dirty="0" err="1">
                <a:solidFill>
                  <a:schemeClr val="bg1">
                    <a:lumMod val="65000"/>
                  </a:schemeClr>
                </a:solidFill>
              </a:rPr>
              <a:t>Input/Output</a:t>
            </a:r>
            <a:endParaRPr lang="en-AU" dirty="0">
              <a:solidFill>
                <a:schemeClr val="bg1">
                  <a:lumMod val="65000"/>
                </a:schemeClr>
              </a:solidFill>
            </a:endParaRPr>
          </a:p>
          <a:p>
            <a:pPr marL="1262380" indent="-914400">
              <a:buFont typeface="+mj-lt"/>
              <a:buAutoNum type="arabicPeriod"/>
            </a:pPr>
            <a:r>
              <a:rPr lang="en-AU" dirty="0">
                <a:solidFill>
                  <a:srgbClr val="00B050"/>
                </a:solidFill>
              </a:rPr>
              <a:t>Checkpoint for this week</a:t>
            </a:r>
          </a:p>
        </p:txBody>
      </p:sp>
    </p:spTree>
    <p:extLst>
      <p:ext uri="{BB962C8B-B14F-4D97-AF65-F5344CB8AC3E}">
        <p14:creationId xmlns:p14="http://schemas.microsoft.com/office/powerpoint/2010/main" val="195323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586654" y="473110"/>
            <a:ext cx="8602555" cy="1126525"/>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5490" b="0" i="0" u="none" strike="noStrike" cap="none">
                <a:solidFill>
                  <a:srgbClr val="572314"/>
                </a:solidFill>
                <a:latin typeface="Arial"/>
                <a:ea typeface="Arial"/>
                <a:cs typeface="Arial"/>
                <a:sym typeface="Arial"/>
              </a:rPr>
              <a:t>Objectives of this lecture</a:t>
            </a:r>
          </a:p>
        </p:txBody>
      </p:sp>
      <p:sp>
        <p:nvSpPr>
          <p:cNvPr id="120" name="Shape 120"/>
          <p:cNvSpPr txBox="1">
            <a:spLocks noGrp="1"/>
          </p:cNvSpPr>
          <p:nvPr>
            <p:ph type="body" idx="1"/>
          </p:nvPr>
        </p:nvSpPr>
        <p:spPr>
          <a:xfrm>
            <a:off x="1586654" y="2828575"/>
            <a:ext cx="11418145" cy="2867516"/>
          </a:xfrm>
          <a:prstGeom prst="rect">
            <a:avLst/>
          </a:prstGeom>
          <a:noFill/>
          <a:ln>
            <a:noFill/>
          </a:ln>
        </p:spPr>
        <p:txBody>
          <a:bodyPr lIns="130025" tIns="65000" rIns="130025" bIns="65000" anchor="t" anchorCtr="0">
            <a:noAutofit/>
          </a:bodyPr>
          <a:lstStyle/>
          <a:p>
            <a:pPr marL="517473" marR="0" lvl="0" indent="-403173" algn="l" rtl="0">
              <a:lnSpc>
                <a:spcPct val="90000"/>
              </a:lnSpc>
              <a:spcBef>
                <a:spcPts val="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To learn a little bit about Python.</a:t>
            </a:r>
          </a:p>
          <a:p>
            <a:pPr marL="517473" marR="0" lvl="0" indent="-403173" algn="l" rtl="0">
              <a:lnSpc>
                <a:spcPct val="90000"/>
              </a:lnSpc>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To start becoming familiar with Python code.</a:t>
            </a:r>
          </a:p>
          <a:p>
            <a:pPr marL="517473" marR="0" lvl="0" indent="-403173" algn="l" rtl="0">
              <a:lnSpc>
                <a:spcPct val="90000"/>
              </a:lnSpc>
              <a:spcBef>
                <a:spcPts val="850"/>
              </a:spcBef>
              <a:spcAft>
                <a:spcPts val="0"/>
              </a:spcAft>
              <a:buClr>
                <a:schemeClr val="accent1"/>
              </a:buClr>
              <a:buSzPct val="80000"/>
              <a:buFont typeface="Noto Sans Symbols"/>
              <a:buChar char="●"/>
            </a:pPr>
            <a:r>
              <a:rPr lang="en-US" dirty="0"/>
              <a:t>This matches up with learning outcome 2 (implement problem solving strategies)</a:t>
            </a:r>
            <a:endParaRPr lang="en-US" sz="4600" b="0" i="0" u="none" strike="noStrike" cap="none" dirty="0">
              <a:solidFill>
                <a:schemeClr val="dk1"/>
              </a:solidFill>
              <a:latin typeface="Cabin"/>
              <a:ea typeface="Cabin"/>
              <a:cs typeface="Cabin"/>
              <a:sym typeface="Cabin"/>
            </a:endParaRPr>
          </a:p>
          <a:p>
            <a:pPr marL="117024" marR="0" lvl="0" indent="-2723" algn="l" rtl="0">
              <a:lnSpc>
                <a:spcPct val="75000"/>
              </a:lnSpc>
              <a:spcBef>
                <a:spcPts val="850"/>
              </a:spcBef>
              <a:spcAft>
                <a:spcPts val="0"/>
              </a:spcAft>
              <a:buClr>
                <a:schemeClr val="accent1"/>
              </a:buClr>
              <a:buSzPct val="25000"/>
              <a:buFont typeface="Noto Sans Symbols"/>
              <a:buNone/>
            </a:pPr>
            <a:endParaRPr sz="4600" b="0" i="0" u="none" strike="noStrike" cap="none" dirty="0">
              <a:solidFill>
                <a:schemeClr val="dk1"/>
              </a:solidFill>
              <a:latin typeface="Arial"/>
              <a:ea typeface="Arial"/>
              <a:cs typeface="Arial"/>
              <a:sym typeface="Arial"/>
            </a:endParaRPr>
          </a:p>
          <a:p>
            <a:pPr marL="1288973" marR="0" lvl="1" indent="-412672" algn="l" rtl="0">
              <a:lnSpc>
                <a:spcPct val="90000"/>
              </a:lnSpc>
              <a:spcBef>
                <a:spcPts val="788"/>
              </a:spcBef>
              <a:spcAft>
                <a:spcPts val="0"/>
              </a:spcAft>
              <a:buClr>
                <a:schemeClr val="accent1"/>
              </a:buClr>
              <a:buSzPct val="100000"/>
              <a:buFont typeface="Verdana"/>
              <a:buNone/>
            </a:pPr>
            <a:endParaRPr sz="4600" b="0"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2F28-B78B-43EA-A4FC-55BA4C5138BB}"/>
              </a:ext>
            </a:extLst>
          </p:cNvPr>
          <p:cNvSpPr>
            <a:spLocks noGrp="1"/>
          </p:cNvSpPr>
          <p:nvPr>
            <p:ph type="title"/>
          </p:nvPr>
        </p:nvSpPr>
        <p:spPr/>
        <p:txBody>
          <a:bodyPr/>
          <a:lstStyle/>
          <a:p>
            <a:r>
              <a:rPr lang="en-AU" dirty="0"/>
              <a:t>Where you should be at…</a:t>
            </a:r>
          </a:p>
        </p:txBody>
      </p:sp>
      <p:sp>
        <p:nvSpPr>
          <p:cNvPr id="3" name="Text Placeholder 2">
            <a:extLst>
              <a:ext uri="{FF2B5EF4-FFF2-40B4-BE49-F238E27FC236}">
                <a16:creationId xmlns:a16="http://schemas.microsoft.com/office/drawing/2014/main" id="{3BA767F6-45A0-449F-9380-EE52720CC68F}"/>
              </a:ext>
            </a:extLst>
          </p:cNvPr>
          <p:cNvSpPr>
            <a:spLocks noGrp="1"/>
          </p:cNvSpPr>
          <p:nvPr>
            <p:ph type="body" idx="1"/>
          </p:nvPr>
        </p:nvSpPr>
        <p:spPr>
          <a:xfrm>
            <a:off x="1812927" y="1722813"/>
            <a:ext cx="10664824" cy="6827836"/>
          </a:xfrm>
        </p:spPr>
        <p:txBody>
          <a:bodyPr/>
          <a:lstStyle/>
          <a:p>
            <a:pPr marL="347980" indent="0">
              <a:buNone/>
            </a:pPr>
            <a:r>
              <a:rPr lang="en-AU" dirty="0"/>
              <a:t>By the end of this week you should be able to do each of the following</a:t>
            </a:r>
          </a:p>
          <a:p>
            <a:r>
              <a:rPr lang="en-AU" dirty="0"/>
              <a:t>Algorithms:</a:t>
            </a:r>
          </a:p>
          <a:p>
            <a:pPr lvl="1"/>
            <a:r>
              <a:rPr lang="en-AU" dirty="0"/>
              <a:t>Write an algorithm for open a door</a:t>
            </a:r>
          </a:p>
          <a:p>
            <a:pPr lvl="1"/>
            <a:r>
              <a:rPr lang="en-AU" dirty="0"/>
              <a:t>Write an algorithm to change a tyre</a:t>
            </a:r>
          </a:p>
          <a:p>
            <a:r>
              <a:rPr lang="en-AU" dirty="0"/>
              <a:t>Python:</a:t>
            </a:r>
          </a:p>
          <a:p>
            <a:pPr lvl="1"/>
            <a:r>
              <a:rPr lang="en-AU" dirty="0"/>
              <a:t>Write a program to add two numbers and print them to the screen</a:t>
            </a:r>
          </a:p>
          <a:p>
            <a:pPr lvl="1"/>
            <a:r>
              <a:rPr lang="en-AU" dirty="0"/>
              <a:t>input a decimal number (requesting degrees) and convert this to radians</a:t>
            </a:r>
          </a:p>
          <a:p>
            <a:pPr lvl="1"/>
            <a:r>
              <a:rPr lang="en-AU" dirty="0"/>
              <a:t>Print out the cosine of this angle</a:t>
            </a:r>
          </a:p>
        </p:txBody>
      </p:sp>
    </p:spTree>
    <p:extLst>
      <p:ext uri="{BB962C8B-B14F-4D97-AF65-F5344CB8AC3E}">
        <p14:creationId xmlns:p14="http://schemas.microsoft.com/office/powerpoint/2010/main" val="3324462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a:t>Help</a:t>
            </a:r>
            <a:endParaRPr lang="en-US" sz="6100" b="0" i="0" u="none" strike="noStrike" cap="none" dirty="0">
              <a:solidFill>
                <a:srgbClr val="572314"/>
              </a:solidFill>
              <a:latin typeface="Cabin"/>
              <a:ea typeface="Cabin"/>
              <a:cs typeface="Cabin"/>
              <a:sym typeface="Cabin"/>
            </a:endParaRPr>
          </a:p>
        </p:txBody>
      </p:sp>
      <p:sp>
        <p:nvSpPr>
          <p:cNvPr id="387" name="Shape 387"/>
          <p:cNvSpPr txBox="1">
            <a:spLocks noGrp="1"/>
          </p:cNvSpPr>
          <p:nvPr>
            <p:ph type="body" idx="1"/>
          </p:nvPr>
        </p:nvSpPr>
        <p:spPr>
          <a:xfrm>
            <a:off x="1677864" y="2058990"/>
            <a:ext cx="11233247" cy="6827836"/>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Some sites:</a:t>
            </a:r>
          </a:p>
          <a:p>
            <a:pPr marL="907958" marR="0" lvl="1" indent="-336458" algn="l" rtl="0">
              <a:spcBef>
                <a:spcPts val="788"/>
              </a:spcBef>
              <a:spcAft>
                <a:spcPts val="0"/>
              </a:spcAft>
              <a:buClr>
                <a:schemeClr val="accent1"/>
              </a:buClr>
              <a:buSzPct val="100000"/>
              <a:buFont typeface="Verdana"/>
              <a:buChar char="◦"/>
            </a:pPr>
            <a:r>
              <a:rPr lang="en-US" sz="4000" b="0" i="0" u="none" strike="noStrike" cap="none" dirty="0">
                <a:solidFill>
                  <a:schemeClr val="dk1"/>
                </a:solidFill>
                <a:latin typeface="Cabin"/>
                <a:ea typeface="Cabin"/>
                <a:cs typeface="Cabin"/>
                <a:sym typeface="Cabin"/>
                <a:hlinkClick r:id="rId3"/>
              </a:rPr>
              <a:t>http://www.python.org</a:t>
            </a:r>
            <a:endParaRPr lang="en-US" sz="4000" b="0" i="0" u="none" strike="noStrike" cap="none" dirty="0">
              <a:solidFill>
                <a:schemeClr val="dk1"/>
              </a:solidFill>
              <a:latin typeface="Cabin"/>
              <a:ea typeface="Cabin"/>
              <a:cs typeface="Cabin"/>
              <a:sym typeface="Cabin"/>
            </a:endParaRPr>
          </a:p>
          <a:p>
            <a:pPr marL="907958" marR="0" lvl="1" indent="-336458" algn="l" rtl="0">
              <a:spcBef>
                <a:spcPts val="788"/>
              </a:spcBef>
              <a:spcAft>
                <a:spcPts val="0"/>
              </a:spcAft>
              <a:buClr>
                <a:schemeClr val="accent1"/>
              </a:buClr>
              <a:buSzPct val="100000"/>
              <a:buFont typeface="Verdana"/>
              <a:buChar char="◦"/>
            </a:pPr>
            <a:r>
              <a:rPr lang="en-US" sz="4000" b="0" i="0" u="none" strike="noStrike" cap="none" dirty="0">
                <a:solidFill>
                  <a:schemeClr val="dk1"/>
                </a:solidFill>
                <a:latin typeface="Cabin"/>
                <a:ea typeface="Cabin"/>
                <a:cs typeface="Cabin"/>
                <a:sym typeface="Cabin"/>
                <a:hlinkClick r:id="rId4"/>
              </a:rPr>
              <a:t>http://www.pythontutor.com/</a:t>
            </a:r>
            <a:endParaRPr lang="en-US" sz="4000" b="0" i="0" u="none" strike="noStrike" cap="none" dirty="0">
              <a:solidFill>
                <a:schemeClr val="dk1"/>
              </a:solidFill>
              <a:latin typeface="Cabin"/>
              <a:ea typeface="Cabin"/>
              <a:cs typeface="Cabin"/>
              <a:sym typeface="Cabin"/>
            </a:endParaRPr>
          </a:p>
          <a:p>
            <a:pPr lvl="1" indent="-336458"/>
            <a:r>
              <a:rPr lang="en-US" dirty="0">
                <a:hlinkClick r:id="rId5"/>
              </a:rPr>
              <a:t>https://www.codecademy.com/learn/python</a:t>
            </a:r>
            <a:endParaRPr lang="en-US" dirty="0"/>
          </a:p>
          <a:p>
            <a:pPr indent="-336458"/>
            <a:r>
              <a:rPr lang="en-US" sz="5200" b="0" i="0" u="none" strike="noStrike" cap="none" dirty="0">
                <a:solidFill>
                  <a:schemeClr val="dk1"/>
                </a:solidFill>
                <a:latin typeface="Cabin"/>
                <a:ea typeface="Cabin"/>
                <a:cs typeface="Cabin"/>
                <a:sym typeface="Cabin"/>
              </a:rPr>
              <a:t>Books</a:t>
            </a:r>
          </a:p>
          <a:p>
            <a:pPr marL="907958" marR="0" lvl="1" indent="-336458" algn="l" rtl="0">
              <a:spcBef>
                <a:spcPts val="788"/>
              </a:spcBef>
              <a:spcAft>
                <a:spcPts val="0"/>
              </a:spcAft>
              <a:buClr>
                <a:schemeClr val="accent1"/>
              </a:buClr>
              <a:buSzPct val="100000"/>
              <a:buFont typeface="Verdana"/>
              <a:buChar char="◦"/>
            </a:pPr>
            <a:r>
              <a:rPr lang="en-US" sz="4000" b="0" i="0" u="none" strike="noStrike" cap="none" dirty="0">
                <a:solidFill>
                  <a:schemeClr val="dk1"/>
                </a:solidFill>
                <a:latin typeface="Cabin"/>
                <a:ea typeface="Cabin"/>
                <a:cs typeface="Cabin"/>
                <a:sym typeface="Cabin"/>
              </a:rPr>
              <a:t>“Introduction to Computing using Python: An Application Development Focus”, by L. </a:t>
            </a:r>
            <a:r>
              <a:rPr lang="en-US" sz="4000" b="0" i="0" u="none" strike="noStrike" cap="none" dirty="0" err="1">
                <a:solidFill>
                  <a:schemeClr val="dk1"/>
                </a:solidFill>
                <a:latin typeface="Cabin"/>
                <a:ea typeface="Cabin"/>
                <a:cs typeface="Cabin"/>
                <a:sym typeface="Cabin"/>
              </a:rPr>
              <a:t>Perkovic</a:t>
            </a:r>
            <a:endParaRPr lang="en-US" sz="4000" b="0" i="0" u="none" strike="noStrike" cap="none" dirty="0">
              <a:solidFill>
                <a:schemeClr val="dk1"/>
              </a:solidFill>
              <a:latin typeface="Cabin"/>
              <a:ea typeface="Cabin"/>
              <a:cs typeface="Cabin"/>
              <a:sym typeface="Cabin"/>
            </a:endParaRPr>
          </a:p>
          <a:p>
            <a:pPr marL="907958" marR="0" lvl="1" indent="-336458" algn="l" rtl="0">
              <a:spcBef>
                <a:spcPts val="788"/>
              </a:spcBef>
              <a:spcAft>
                <a:spcPts val="0"/>
              </a:spcAft>
              <a:buClr>
                <a:schemeClr val="accent1"/>
              </a:buClr>
              <a:buSzPct val="100000"/>
              <a:buFont typeface="Verdana"/>
              <a:buChar char="◦"/>
            </a:pPr>
            <a:r>
              <a:rPr lang="en-US" sz="4000" b="0" i="0" u="none" strike="noStrike" cap="none" dirty="0">
                <a:solidFill>
                  <a:schemeClr val="dk1"/>
                </a:solidFill>
                <a:latin typeface="Cabin"/>
                <a:ea typeface="Cabin"/>
                <a:cs typeface="Cabin"/>
                <a:sym typeface="Cabin"/>
              </a:rPr>
              <a:t>https://wiki.python.org/moin/BeginnersGuide/NonProgrammers</a:t>
            </a:r>
          </a:p>
        </p:txBody>
      </p:sp>
      <p:sp>
        <p:nvSpPr>
          <p:cNvPr id="388" name="Shape 388"/>
          <p:cNvSpPr txBox="1"/>
          <p:nvPr/>
        </p:nvSpPr>
        <p:spPr>
          <a:xfrm>
            <a:off x="10284575" y="7093527"/>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Recommended Reading</a:t>
            </a:r>
          </a:p>
        </p:txBody>
      </p:sp>
      <p:sp>
        <p:nvSpPr>
          <p:cNvPr id="395" name="Shape 395"/>
          <p:cNvSpPr txBox="1">
            <a:spLocks noGrp="1"/>
          </p:cNvSpPr>
          <p:nvPr>
            <p:ph type="body" idx="1"/>
          </p:nvPr>
        </p:nvSpPr>
        <p:spPr>
          <a:xfrm>
            <a:off x="1605855" y="2058990"/>
            <a:ext cx="11100497" cy="6827836"/>
          </a:xfrm>
          <a:prstGeom prst="rect">
            <a:avLst/>
          </a:prstGeom>
          <a:noFill/>
          <a:ln>
            <a:noFill/>
          </a:ln>
        </p:spPr>
        <p:txBody>
          <a:bodyPr lIns="130025" tIns="65000" rIns="130025" bIns="65000" anchor="t" anchorCtr="0">
            <a:noAutofit/>
          </a:bodyPr>
          <a:lstStyle/>
          <a:p>
            <a:pPr marL="117027" marR="0" lvl="0" indent="-2727" algn="l" rtl="0">
              <a:spcBef>
                <a:spcPts val="0"/>
              </a:spcBef>
              <a:spcAft>
                <a:spcPts val="0"/>
              </a:spcAft>
              <a:buClr>
                <a:schemeClr val="accent1"/>
              </a:buClr>
              <a:buSzPct val="25000"/>
              <a:buFont typeface="Noto Sans Symbols"/>
              <a:buNone/>
            </a:pPr>
            <a:r>
              <a:rPr lang="en-US" sz="4600" b="0" i="0" u="none" strike="noStrike" cap="none" dirty="0">
                <a:solidFill>
                  <a:schemeClr val="dk1"/>
                </a:solidFill>
                <a:latin typeface="Cabin"/>
                <a:ea typeface="Cabin"/>
                <a:cs typeface="Cabin"/>
                <a:sym typeface="Cabin"/>
              </a:rPr>
              <a:t>“</a:t>
            </a:r>
            <a:r>
              <a:rPr lang="en-US" sz="4600" b="0" i="1" u="none" strike="noStrike" cap="none" dirty="0">
                <a:solidFill>
                  <a:schemeClr val="dk1"/>
                </a:solidFill>
                <a:latin typeface="Cabin"/>
                <a:ea typeface="Cabin"/>
                <a:cs typeface="Cabin"/>
                <a:sym typeface="Cabin"/>
              </a:rPr>
              <a:t>Introduction to Computing using Python: An Application Development Focus</a:t>
            </a:r>
            <a:r>
              <a:rPr lang="en-US" sz="4600" b="0" i="0" u="none" strike="noStrike" cap="none" dirty="0">
                <a:solidFill>
                  <a:schemeClr val="dk1"/>
                </a:solidFill>
                <a:latin typeface="Cabin"/>
                <a:ea typeface="Cabin"/>
                <a:cs typeface="Cabin"/>
                <a:sym typeface="Cabin"/>
              </a:rPr>
              <a:t>”, by L. </a:t>
            </a:r>
            <a:r>
              <a:rPr lang="en-US" sz="4600" b="0" i="0" u="none" strike="noStrike" cap="none" dirty="0" err="1">
                <a:solidFill>
                  <a:schemeClr val="dk1"/>
                </a:solidFill>
                <a:latin typeface="Cabin"/>
                <a:ea typeface="Cabin"/>
                <a:cs typeface="Cabin"/>
                <a:sym typeface="Cabin"/>
              </a:rPr>
              <a:t>Perkovic</a:t>
            </a:r>
            <a:endParaRPr lang="en-US" sz="4600" b="0" i="0" u="none" strike="noStrike" cap="none" dirty="0">
              <a:solidFill>
                <a:schemeClr val="dk1"/>
              </a:solidFill>
              <a:latin typeface="Cabin"/>
              <a:ea typeface="Cabin"/>
              <a:cs typeface="Cabin"/>
              <a:sym typeface="Cabin"/>
            </a:endParaRPr>
          </a:p>
          <a:p>
            <a:pPr marL="507512" marR="0" lvl="1" indent="-12211" algn="l" rtl="0">
              <a:spcBef>
                <a:spcPts val="788"/>
              </a:spcBef>
              <a:spcAft>
                <a:spcPts val="0"/>
              </a:spcAft>
              <a:buClr>
                <a:schemeClr val="accent1"/>
              </a:buClr>
              <a:buSzPct val="25000"/>
              <a:buFont typeface="Verdana"/>
              <a:buNone/>
            </a:pPr>
            <a:r>
              <a:rPr lang="en-US" sz="4000" b="1" i="0" u="none" strike="noStrike" cap="none" dirty="0">
                <a:solidFill>
                  <a:schemeClr val="dk1"/>
                </a:solidFill>
                <a:latin typeface="Cabin"/>
                <a:ea typeface="Cabin"/>
                <a:cs typeface="Cabin"/>
                <a:sym typeface="Cabin"/>
              </a:rPr>
              <a:t>Chapter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7BC-D242-4E04-A729-9EFCCF2002B6}"/>
              </a:ext>
            </a:extLst>
          </p:cNvPr>
          <p:cNvSpPr>
            <a:spLocks noGrp="1"/>
          </p:cNvSpPr>
          <p:nvPr>
            <p:ph type="title"/>
          </p:nvPr>
        </p:nvSpPr>
        <p:spPr/>
        <p:txBody>
          <a:bodyPr/>
          <a:lstStyle/>
          <a:p>
            <a:r>
              <a:rPr lang="en-AU" dirty="0"/>
              <a:t>Where are we?</a:t>
            </a:r>
          </a:p>
        </p:txBody>
      </p:sp>
      <p:sp>
        <p:nvSpPr>
          <p:cNvPr id="3" name="Text Placeholder 2">
            <a:extLst>
              <a:ext uri="{FF2B5EF4-FFF2-40B4-BE49-F238E27FC236}">
                <a16:creationId xmlns:a16="http://schemas.microsoft.com/office/drawing/2014/main" id="{6DC0F8FD-1A76-434F-8CA9-28BFD3B5666A}"/>
              </a:ext>
            </a:extLst>
          </p:cNvPr>
          <p:cNvSpPr>
            <a:spLocks noGrp="1"/>
          </p:cNvSpPr>
          <p:nvPr>
            <p:ph type="body" idx="1"/>
          </p:nvPr>
        </p:nvSpPr>
        <p:spPr>
          <a:xfrm>
            <a:off x="2041527" y="2058990"/>
            <a:ext cx="7586567" cy="3898057"/>
          </a:xfrm>
        </p:spPr>
        <p:txBody>
          <a:bodyPr/>
          <a:lstStyle/>
          <a:p>
            <a:pPr marL="1262380" indent="-914400">
              <a:buFont typeface="+mj-lt"/>
              <a:buAutoNum type="arabicPeriod"/>
            </a:pPr>
            <a:r>
              <a:rPr lang="en-AU" dirty="0">
                <a:solidFill>
                  <a:srgbClr val="00B050"/>
                </a:solidFill>
              </a:rPr>
              <a:t>Using python</a:t>
            </a:r>
          </a:p>
          <a:p>
            <a:pPr marL="1262380" indent="-914400">
              <a:buFont typeface="+mj-lt"/>
              <a:buAutoNum type="arabicPeriod"/>
            </a:pPr>
            <a:r>
              <a:rPr lang="en-AU" dirty="0"/>
              <a:t>Maths in python</a:t>
            </a:r>
          </a:p>
          <a:p>
            <a:pPr marL="1262380" indent="-914400">
              <a:buFont typeface="+mj-lt"/>
              <a:buAutoNum type="arabicPeriod"/>
            </a:pPr>
            <a:r>
              <a:rPr lang="en-AU" dirty="0"/>
              <a:t>Strings</a:t>
            </a:r>
          </a:p>
          <a:p>
            <a:pPr marL="1262380" indent="-914400">
              <a:buFont typeface="+mj-lt"/>
              <a:buAutoNum type="arabicPeriod"/>
            </a:pPr>
            <a:r>
              <a:rPr lang="en-AU" dirty="0" err="1"/>
              <a:t>Input/Output</a:t>
            </a:r>
            <a:endParaRPr lang="en-AU" dirty="0"/>
          </a:p>
          <a:p>
            <a:pPr marL="1262380" indent="-914400">
              <a:buFont typeface="+mj-lt"/>
              <a:buAutoNum type="arabicPeriod"/>
            </a:pPr>
            <a:r>
              <a:rPr lang="en-AU" dirty="0">
                <a:solidFill>
                  <a:schemeClr val="tx1"/>
                </a:solidFill>
              </a:rPr>
              <a:t>Checkpoint for this week</a:t>
            </a:r>
          </a:p>
        </p:txBody>
      </p:sp>
    </p:spTree>
    <p:extLst>
      <p:ext uri="{BB962C8B-B14F-4D97-AF65-F5344CB8AC3E}">
        <p14:creationId xmlns:p14="http://schemas.microsoft.com/office/powerpoint/2010/main" val="381936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Python</a:t>
            </a:r>
          </a:p>
        </p:txBody>
      </p:sp>
      <p:sp>
        <p:nvSpPr>
          <p:cNvPr id="128" name="Shape 128"/>
          <p:cNvSpPr txBox="1">
            <a:spLocks noGrp="1"/>
          </p:cNvSpPr>
          <p:nvPr>
            <p:ph type="body" idx="1"/>
          </p:nvPr>
        </p:nvSpPr>
        <p:spPr>
          <a:xfrm>
            <a:off x="1514750" y="4249525"/>
            <a:ext cx="11080800" cy="4298699"/>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We will use Python to implement the algorithms.</a:t>
            </a: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We will use Python to implement the data structures.</a:t>
            </a:r>
          </a:p>
        </p:txBody>
      </p:sp>
      <p:pic>
        <p:nvPicPr>
          <p:cNvPr id="130" name="Shape 130"/>
          <p:cNvPicPr preferRelativeResize="0"/>
          <p:nvPr/>
        </p:nvPicPr>
        <p:blipFill>
          <a:blip r:embed="rId3">
            <a:alphaModFix/>
          </a:blip>
          <a:stretch>
            <a:fillRect/>
          </a:stretch>
        </p:blipFill>
        <p:spPr>
          <a:xfrm>
            <a:off x="6871850" y="-3"/>
            <a:ext cx="4017825" cy="401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Why Python</a:t>
            </a:r>
          </a:p>
        </p:txBody>
      </p:sp>
      <p:sp>
        <p:nvSpPr>
          <p:cNvPr id="139" name="Shape 139"/>
          <p:cNvSpPr txBox="1">
            <a:spLocks noGrp="1"/>
          </p:cNvSpPr>
          <p:nvPr>
            <p:ph type="body" idx="1"/>
          </p:nvPr>
        </p:nvSpPr>
        <p:spPr>
          <a:xfrm>
            <a:off x="1689065" y="2418926"/>
            <a:ext cx="11162839" cy="6759150"/>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600" b="0" i="0" u="none" strike="noStrike" cap="none" dirty="0">
                <a:solidFill>
                  <a:srgbClr val="2F10E1"/>
                </a:solidFill>
                <a:latin typeface="Cabin"/>
                <a:ea typeface="Cabin"/>
                <a:cs typeface="Cabin"/>
                <a:sym typeface="Cabin"/>
              </a:rPr>
              <a:t>General </a:t>
            </a:r>
            <a:r>
              <a:rPr lang="en-US" sz="4600" b="0" i="0" u="none" strike="noStrike" cap="none" dirty="0">
                <a:solidFill>
                  <a:schemeClr val="dk1"/>
                </a:solidFill>
                <a:latin typeface="Cabin"/>
                <a:ea typeface="Cabin"/>
                <a:cs typeface="Cabin"/>
                <a:sym typeface="Cabin"/>
              </a:rPr>
              <a:t>purpose </a:t>
            </a: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Very </a:t>
            </a:r>
            <a:r>
              <a:rPr lang="en-US" sz="4600" b="0" i="0" u="none" strike="noStrike" cap="none" dirty="0">
                <a:solidFill>
                  <a:srgbClr val="3112E0"/>
                </a:solidFill>
                <a:latin typeface="Cabin"/>
                <a:ea typeface="Cabin"/>
                <a:cs typeface="Cabin"/>
                <a:sym typeface="Cabin"/>
              </a:rPr>
              <a:t>popular </a:t>
            </a:r>
            <a:r>
              <a:rPr lang="en-US" sz="4600" b="0" i="0" u="none" strike="noStrike" cap="none" dirty="0">
                <a:solidFill>
                  <a:schemeClr val="dk1"/>
                </a:solidFill>
                <a:latin typeface="Cabin"/>
                <a:ea typeface="Cabin"/>
                <a:cs typeface="Cabin"/>
                <a:sym typeface="Cabin"/>
              </a:rPr>
              <a:t>with many </a:t>
            </a:r>
            <a:r>
              <a:rPr lang="en-US" sz="4600" b="0" i="0" u="none" strike="noStrike" cap="none" dirty="0">
                <a:solidFill>
                  <a:srgbClr val="3112E0"/>
                </a:solidFill>
                <a:latin typeface="Cabin"/>
                <a:ea typeface="Cabin"/>
                <a:cs typeface="Cabin"/>
                <a:sym typeface="Cabin"/>
              </a:rPr>
              <a:t>libraries</a:t>
            </a: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Very </a:t>
            </a:r>
            <a:r>
              <a:rPr lang="en-US" sz="4600" b="0" i="0" u="none" strike="noStrike" cap="none" dirty="0">
                <a:solidFill>
                  <a:srgbClr val="3112E0"/>
                </a:solidFill>
                <a:latin typeface="Cabin"/>
                <a:ea typeface="Cabin"/>
                <a:cs typeface="Cabin"/>
                <a:sym typeface="Cabin"/>
              </a:rPr>
              <a:t>easy</a:t>
            </a:r>
            <a:r>
              <a:rPr lang="en-US" sz="4600" b="0" i="0" u="none" strike="noStrike" cap="none" dirty="0">
                <a:solidFill>
                  <a:schemeClr val="dk1"/>
                </a:solidFill>
                <a:latin typeface="Cabin"/>
                <a:ea typeface="Cabin"/>
                <a:cs typeface="Cabin"/>
                <a:sym typeface="Cabin"/>
              </a:rPr>
              <a:t> to program</a:t>
            </a: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dirty="0">
                <a:solidFill>
                  <a:schemeClr val="dk1"/>
                </a:solidFill>
                <a:latin typeface="Cabin"/>
                <a:ea typeface="Cabin"/>
                <a:cs typeface="Cabin"/>
                <a:sym typeface="Cabin"/>
              </a:rPr>
              <a:t>Has </a:t>
            </a:r>
            <a:r>
              <a:rPr lang="en-US" sz="4600" b="0" i="0" u="none" strike="noStrike" cap="none" dirty="0">
                <a:solidFill>
                  <a:srgbClr val="3112E0"/>
                </a:solidFill>
                <a:latin typeface="Cabin"/>
                <a:ea typeface="Cabin"/>
                <a:cs typeface="Cabin"/>
                <a:sym typeface="Cabin"/>
              </a:rPr>
              <a:t>depth</a:t>
            </a:r>
            <a:r>
              <a:rPr lang="en-US" sz="4600" b="0" i="0" u="none" strike="noStrike" cap="none" dirty="0">
                <a:solidFill>
                  <a:schemeClr val="dk1"/>
                </a:solidFill>
                <a:latin typeface="Cabin"/>
                <a:ea typeface="Cabin"/>
                <a:cs typeface="Cabin"/>
                <a:sym typeface="Cabin"/>
              </a:rPr>
              <a:t> if you need it</a:t>
            </a:r>
          </a:p>
          <a:p>
            <a:pPr marL="907958" marR="0" lvl="1" indent="-336458" algn="l" rtl="0">
              <a:spcBef>
                <a:spcPts val="788"/>
              </a:spcBef>
              <a:spcAft>
                <a:spcPts val="0"/>
              </a:spcAft>
              <a:buClr>
                <a:schemeClr val="accent1"/>
              </a:buClr>
              <a:buSzPct val="100000"/>
              <a:buFont typeface="Verdana"/>
              <a:buChar char="◦"/>
            </a:pPr>
            <a:r>
              <a:rPr lang="en-US" sz="4000" b="0" i="0" u="none" strike="noStrike" cap="none" dirty="0">
                <a:solidFill>
                  <a:schemeClr val="dk1"/>
                </a:solidFill>
                <a:latin typeface="Cabin"/>
                <a:ea typeface="Cabin"/>
                <a:cs typeface="Cabin"/>
                <a:sym typeface="Cabin"/>
              </a:rPr>
              <a:t>Multi-paradigm: OO, functional, and imperative</a:t>
            </a:r>
          </a:p>
          <a:p>
            <a:pPr marL="907958" marR="0" lvl="1" indent="-336458" algn="l" rtl="0">
              <a:spcBef>
                <a:spcPts val="788"/>
              </a:spcBef>
              <a:spcAft>
                <a:spcPts val="0"/>
              </a:spcAft>
              <a:buClr>
                <a:schemeClr val="accent1"/>
              </a:buClr>
              <a:buSzPct val="100000"/>
              <a:buFont typeface="Verdana"/>
              <a:buChar char="◦"/>
            </a:pPr>
            <a:r>
              <a:rPr lang="en-US" sz="4000" b="0" i="0" u="none" strike="noStrike" cap="none" dirty="0">
                <a:solidFill>
                  <a:schemeClr val="dk1"/>
                </a:solidFill>
                <a:latin typeface="Cabin"/>
                <a:ea typeface="Cabin"/>
                <a:cs typeface="Cabin"/>
                <a:sym typeface="Cabin"/>
              </a:rPr>
              <a:t>Associated programming concepts: objects, higher order, </a:t>
            </a:r>
            <a:r>
              <a:rPr lang="en-US" sz="4000" b="0" i="0" u="none" strike="noStrike" cap="none" dirty="0" err="1">
                <a:solidFill>
                  <a:schemeClr val="dk1"/>
                </a:solidFill>
                <a:latin typeface="Cabin"/>
                <a:ea typeface="Cabin"/>
                <a:cs typeface="Cabin"/>
                <a:sym typeface="Cabin"/>
              </a:rPr>
              <a:t>etc</a:t>
            </a:r>
            <a:endParaRPr lang="en-US" sz="4000" b="0" i="0" u="none" strike="noStrike" cap="none" dirty="0">
              <a:solidFill>
                <a:schemeClr val="dk1"/>
              </a:solidFill>
              <a:latin typeface="Cabin"/>
              <a:ea typeface="Cabin"/>
              <a:cs typeface="Cabin"/>
              <a:sym typeface="Cabin"/>
            </a:endParaRPr>
          </a:p>
          <a:p>
            <a:pPr marL="907958" marR="0" lvl="1" indent="-336458" algn="l" rtl="0">
              <a:spcBef>
                <a:spcPts val="788"/>
              </a:spcBef>
              <a:spcAft>
                <a:spcPts val="0"/>
              </a:spcAft>
              <a:buClr>
                <a:schemeClr val="accent1"/>
              </a:buClr>
              <a:buSzPct val="100000"/>
              <a:buFont typeface="Verdana"/>
              <a:buNone/>
            </a:pPr>
            <a:endParaRPr sz="4000" b="0" i="0" u="none" strike="noStrike" cap="none" dirty="0">
              <a:solidFill>
                <a:schemeClr val="dk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What version of Python? </a:t>
            </a:r>
          </a:p>
        </p:txBody>
      </p:sp>
      <p:sp>
        <p:nvSpPr>
          <p:cNvPr id="147" name="Shape 147"/>
          <p:cNvSpPr txBox="1">
            <a:spLocks noGrp="1"/>
          </p:cNvSpPr>
          <p:nvPr>
            <p:ph type="body" idx="1"/>
          </p:nvPr>
        </p:nvSpPr>
        <p:spPr>
          <a:xfrm>
            <a:off x="2041527" y="2058990"/>
            <a:ext cx="10664824" cy="6827836"/>
          </a:xfrm>
          <a:prstGeom prst="rect">
            <a:avLst/>
          </a:prstGeom>
          <a:noFill/>
          <a:ln>
            <a:noFill/>
          </a:ln>
        </p:spPr>
        <p:txBody>
          <a:bodyPr lIns="130025" tIns="65000" rIns="130025" bIns="65000" anchor="t" anchorCtr="0">
            <a:noAutofit/>
          </a:bodyPr>
          <a:lstStyle/>
          <a:p>
            <a:pPr marL="517473" marR="0" lvl="0" indent="-403173" algn="l" rtl="0">
              <a:lnSpc>
                <a:spcPct val="80000"/>
              </a:lnSpc>
              <a:spcBef>
                <a:spcPts val="0"/>
              </a:spcBef>
              <a:spcAft>
                <a:spcPts val="0"/>
              </a:spcAft>
              <a:buClr>
                <a:schemeClr val="accent1"/>
              </a:buClr>
              <a:buSzPct val="80500"/>
              <a:buFont typeface="Noto Sans Symbols"/>
              <a:buChar char="●"/>
            </a:pPr>
            <a:r>
              <a:rPr lang="en-US" sz="3220" b="0" i="0" u="none" strike="noStrike" cap="none">
                <a:solidFill>
                  <a:schemeClr val="dk1"/>
                </a:solidFill>
                <a:latin typeface="Cabin"/>
                <a:ea typeface="Cabin"/>
                <a:cs typeface="Cabin"/>
                <a:sym typeface="Cabin"/>
              </a:rPr>
              <a:t>Python was created by Guido van Rossum in 1990</a:t>
            </a:r>
          </a:p>
          <a:p>
            <a:pPr marL="517473" marR="0" lvl="0" indent="-403173" algn="l" rtl="0">
              <a:lnSpc>
                <a:spcPct val="80000"/>
              </a:lnSpc>
              <a:spcBef>
                <a:spcPts val="850"/>
              </a:spcBef>
              <a:spcAft>
                <a:spcPts val="0"/>
              </a:spcAft>
              <a:buClr>
                <a:schemeClr val="accent1"/>
              </a:buClr>
              <a:buSzPct val="80500"/>
              <a:buFont typeface="Noto Sans Symbols"/>
              <a:buChar char="●"/>
            </a:pPr>
            <a:r>
              <a:rPr lang="en-US" sz="3220" b="0" i="0" u="none" strike="noStrike" cap="none">
                <a:solidFill>
                  <a:schemeClr val="dk1"/>
                </a:solidFill>
                <a:latin typeface="Cabin"/>
                <a:ea typeface="Cabin"/>
                <a:cs typeface="Cabin"/>
                <a:sym typeface="Cabin"/>
              </a:rPr>
              <a:t>It is derived from several other languages, e.g. , Algol-68, Modula, C, C++, SmallTalk, etc.</a:t>
            </a:r>
          </a:p>
          <a:p>
            <a:pPr marL="517473" marR="0" lvl="0" indent="-403173" algn="l" rtl="0">
              <a:lnSpc>
                <a:spcPct val="80000"/>
              </a:lnSpc>
              <a:spcBef>
                <a:spcPts val="850"/>
              </a:spcBef>
              <a:spcAft>
                <a:spcPts val="0"/>
              </a:spcAft>
              <a:buClr>
                <a:schemeClr val="accent1"/>
              </a:buClr>
              <a:buSzPct val="80500"/>
              <a:buFont typeface="Noto Sans Symbols"/>
              <a:buChar char="●"/>
            </a:pPr>
            <a:r>
              <a:rPr lang="en-US" sz="3220" b="0" i="0" u="none" strike="noStrike" cap="none">
                <a:solidFill>
                  <a:schemeClr val="dk1"/>
                </a:solidFill>
                <a:latin typeface="Cabin"/>
                <a:ea typeface="Cabin"/>
                <a:cs typeface="Cabin"/>
                <a:sym typeface="Cabin"/>
              </a:rPr>
              <a:t>Python 3 was released in 2008</a:t>
            </a:r>
          </a:p>
          <a:p>
            <a:pPr marL="907958" marR="0" lvl="1" indent="-336458" algn="l" rtl="0">
              <a:lnSpc>
                <a:spcPct val="80000"/>
              </a:lnSpc>
              <a:spcBef>
                <a:spcPts val="788"/>
              </a:spcBef>
              <a:spcAft>
                <a:spcPts val="0"/>
              </a:spcAft>
              <a:buClr>
                <a:schemeClr val="accent1"/>
              </a:buClr>
              <a:buSzPct val="100000"/>
              <a:buFont typeface="Verdana"/>
              <a:buChar char="◦"/>
            </a:pPr>
            <a:r>
              <a:rPr lang="en-US" sz="2800" b="0" i="0" u="none" strike="noStrike" cap="none">
                <a:solidFill>
                  <a:schemeClr val="dk1"/>
                </a:solidFill>
                <a:latin typeface="Cabin"/>
                <a:ea typeface="Cabin"/>
                <a:cs typeface="Cabin"/>
                <a:sym typeface="Cabin"/>
              </a:rPr>
              <a:t>Backward incompatible!</a:t>
            </a:r>
          </a:p>
          <a:p>
            <a:pPr marL="517473" marR="0" lvl="0" indent="-403173" algn="l" rtl="0">
              <a:lnSpc>
                <a:spcPct val="80000"/>
              </a:lnSpc>
              <a:spcBef>
                <a:spcPts val="850"/>
              </a:spcBef>
              <a:spcAft>
                <a:spcPts val="0"/>
              </a:spcAft>
              <a:buClr>
                <a:schemeClr val="accent1"/>
              </a:buClr>
              <a:buSzPct val="80500"/>
              <a:buFont typeface="Noto Sans Symbols"/>
              <a:buChar char="●"/>
            </a:pPr>
            <a:r>
              <a:rPr lang="en-US" sz="3220" b="0" i="0" u="none" strike="noStrike" cap="none">
                <a:solidFill>
                  <a:schemeClr val="dk1"/>
                </a:solidFill>
                <a:latin typeface="Cabin"/>
                <a:ea typeface="Cabin"/>
                <a:cs typeface="Cabin"/>
                <a:sym typeface="Cabin"/>
              </a:rPr>
              <a:t>Which one to choose for FIT1045? 2? 3? 2.x? 3.x?</a:t>
            </a:r>
          </a:p>
          <a:p>
            <a:pPr marL="907958" marR="0" lvl="1" indent="-336458" algn="l" rtl="0">
              <a:lnSpc>
                <a:spcPct val="80000"/>
              </a:lnSpc>
              <a:spcBef>
                <a:spcPts val="788"/>
              </a:spcBef>
              <a:spcAft>
                <a:spcPts val="0"/>
              </a:spcAft>
              <a:buClr>
                <a:schemeClr val="accent1"/>
              </a:buClr>
              <a:buSzPct val="100000"/>
              <a:buFont typeface="Verdana"/>
              <a:buChar char="◦"/>
            </a:pPr>
            <a:r>
              <a:rPr lang="en-US" sz="2800" b="0" i="0" u="none" strike="noStrike" cap="none">
                <a:solidFill>
                  <a:schemeClr val="dk1"/>
                </a:solidFill>
                <a:latin typeface="Cabin"/>
                <a:ea typeface="Cabin"/>
                <a:cs typeface="Cabin"/>
                <a:sym typeface="Cabin"/>
              </a:rPr>
              <a:t>Pros:</a:t>
            </a:r>
          </a:p>
          <a:p>
            <a:pPr marL="1258758" marR="0" lvl="2" indent="-331657" algn="l" rtl="0">
              <a:lnSpc>
                <a:spcPct val="80000"/>
              </a:lnSpc>
              <a:spcBef>
                <a:spcPts val="476"/>
              </a:spcBef>
              <a:spcAft>
                <a:spcPts val="0"/>
              </a:spcAft>
              <a:buClr>
                <a:schemeClr val="accent2"/>
              </a:buClr>
              <a:buSzPct val="99166"/>
              <a:buFont typeface="Noto Sans Symbols"/>
              <a:buChar char="⚫"/>
            </a:pPr>
            <a:r>
              <a:rPr lang="en-US" sz="2380" b="0" i="0" u="none" strike="noStrike" cap="none">
                <a:solidFill>
                  <a:schemeClr val="dk1"/>
                </a:solidFill>
                <a:latin typeface="Cabin"/>
                <a:ea typeface="Cabin"/>
                <a:cs typeface="Cabin"/>
                <a:sym typeface="Cabin"/>
              </a:rPr>
              <a:t>Python 3 is a better language</a:t>
            </a:r>
          </a:p>
          <a:p>
            <a:pPr marL="1258758" marR="0" lvl="2" indent="-331657" algn="l" rtl="0">
              <a:lnSpc>
                <a:spcPct val="80000"/>
              </a:lnSpc>
              <a:spcBef>
                <a:spcPts val="476"/>
              </a:spcBef>
              <a:spcAft>
                <a:spcPts val="0"/>
              </a:spcAft>
              <a:buClr>
                <a:schemeClr val="accent2"/>
              </a:buClr>
              <a:buSzPct val="99166"/>
              <a:buFont typeface="Noto Sans Symbols"/>
              <a:buChar char="⚫"/>
            </a:pPr>
            <a:r>
              <a:rPr lang="en-US" sz="2380" b="0" i="0" u="none" strike="noStrike" cap="none">
                <a:solidFill>
                  <a:schemeClr val="dk1"/>
                </a:solidFill>
                <a:latin typeface="Cabin"/>
                <a:ea typeface="Cabin"/>
                <a:cs typeface="Cabin"/>
                <a:sym typeface="Cabin"/>
              </a:rPr>
              <a:t>Is the future</a:t>
            </a:r>
          </a:p>
          <a:p>
            <a:pPr marL="907958" marR="0" lvl="1" indent="-336458" algn="l" rtl="0">
              <a:lnSpc>
                <a:spcPct val="80000"/>
              </a:lnSpc>
              <a:spcBef>
                <a:spcPts val="788"/>
              </a:spcBef>
              <a:spcAft>
                <a:spcPts val="0"/>
              </a:spcAft>
              <a:buClr>
                <a:schemeClr val="accent1"/>
              </a:buClr>
              <a:buSzPct val="100000"/>
              <a:buFont typeface="Verdana"/>
              <a:buChar char="◦"/>
            </a:pPr>
            <a:r>
              <a:rPr lang="en-US" sz="2800" b="0" i="0" u="none" strike="noStrike" cap="none">
                <a:solidFill>
                  <a:schemeClr val="dk1"/>
                </a:solidFill>
                <a:latin typeface="Cabin"/>
                <a:ea typeface="Cabin"/>
                <a:cs typeface="Cabin"/>
                <a:sym typeface="Cabin"/>
              </a:rPr>
              <a:t>Cons:</a:t>
            </a:r>
          </a:p>
          <a:p>
            <a:pPr marL="1258758" marR="0" lvl="2" indent="-331657" algn="l" rtl="0">
              <a:lnSpc>
                <a:spcPct val="80000"/>
              </a:lnSpc>
              <a:spcBef>
                <a:spcPts val="476"/>
              </a:spcBef>
              <a:spcAft>
                <a:spcPts val="0"/>
              </a:spcAft>
              <a:buClr>
                <a:schemeClr val="accent2"/>
              </a:buClr>
              <a:buSzPct val="99166"/>
              <a:buFont typeface="Noto Sans Symbols"/>
              <a:buChar char="⚫"/>
            </a:pPr>
            <a:r>
              <a:rPr lang="en-US" sz="2380" b="0" i="0" u="none" strike="noStrike" cap="none">
                <a:solidFill>
                  <a:schemeClr val="dk1"/>
                </a:solidFill>
                <a:latin typeface="Cabin"/>
                <a:ea typeface="Cabin"/>
                <a:cs typeface="Cabin"/>
                <a:sym typeface="Cabin"/>
              </a:rPr>
              <a:t>Less libraries</a:t>
            </a:r>
          </a:p>
          <a:p>
            <a:pPr marL="1258758" marR="0" lvl="2" indent="-331657" algn="l" rtl="0">
              <a:lnSpc>
                <a:spcPct val="80000"/>
              </a:lnSpc>
              <a:spcBef>
                <a:spcPts val="476"/>
              </a:spcBef>
              <a:spcAft>
                <a:spcPts val="0"/>
              </a:spcAft>
              <a:buClr>
                <a:schemeClr val="accent2"/>
              </a:buClr>
              <a:buSzPct val="99166"/>
              <a:buFont typeface="Noto Sans Symbols"/>
              <a:buChar char="⚫"/>
            </a:pPr>
            <a:r>
              <a:rPr lang="en-US" sz="2380" b="0" i="0" u="none" strike="noStrike" cap="none">
                <a:solidFill>
                  <a:schemeClr val="dk1"/>
                </a:solidFill>
                <a:latin typeface="Cabin"/>
                <a:ea typeface="Cabin"/>
                <a:cs typeface="Cabin"/>
                <a:sym typeface="Cabin"/>
              </a:rPr>
              <a:t>Not the default in many systems </a:t>
            </a:r>
          </a:p>
          <a:p>
            <a:pPr marL="517473" marR="0" lvl="0" indent="-403173" algn="l" rtl="0">
              <a:lnSpc>
                <a:spcPct val="80000"/>
              </a:lnSpc>
              <a:spcBef>
                <a:spcPts val="850"/>
              </a:spcBef>
              <a:spcAft>
                <a:spcPts val="0"/>
              </a:spcAft>
              <a:buClr>
                <a:schemeClr val="accent1"/>
              </a:buClr>
              <a:buSzPct val="80500"/>
              <a:buFont typeface="Noto Sans Symbols"/>
              <a:buChar char="●"/>
            </a:pPr>
            <a:r>
              <a:rPr lang="en-US" sz="3220" b="0" i="0" u="none" strike="noStrike" cap="none">
                <a:solidFill>
                  <a:schemeClr val="dk1"/>
                </a:solidFill>
                <a:latin typeface="Cabin"/>
                <a:ea typeface="Cabin"/>
                <a:cs typeface="Cabin"/>
                <a:sym typeface="Cabin"/>
              </a:rPr>
              <a:t>We go with the future (will be the past once you are working!)</a:t>
            </a:r>
          </a:p>
          <a:p>
            <a:pPr marL="907958" marR="0" lvl="1" indent="-336458" algn="l" rtl="0">
              <a:lnSpc>
                <a:spcPct val="80000"/>
              </a:lnSpc>
              <a:spcBef>
                <a:spcPts val="788"/>
              </a:spcBef>
              <a:spcAft>
                <a:spcPts val="0"/>
              </a:spcAft>
              <a:buClr>
                <a:schemeClr val="accent1"/>
              </a:buClr>
              <a:buSzPct val="100000"/>
              <a:buFont typeface="Verdana"/>
              <a:buChar char="◦"/>
            </a:pPr>
            <a:r>
              <a:rPr lang="en-US" sz="2800" b="0" i="0" u="none" strike="noStrike" cap="none">
                <a:solidFill>
                  <a:schemeClr val="dk1"/>
                </a:solidFill>
                <a:latin typeface="Cabin"/>
                <a:ea typeface="Cabin"/>
                <a:cs typeface="Cabin"/>
                <a:sym typeface="Cabin"/>
              </a:rPr>
              <a:t>Version 3.3 or 3.5 are the ones we have chosen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041527" y="390525"/>
            <a:ext cx="10664824" cy="1625599"/>
          </a:xfrm>
          <a:prstGeom prst="rect">
            <a:avLst/>
          </a:prstGeom>
          <a:noFill/>
          <a:ln>
            <a:noFill/>
          </a:ln>
        </p:spPr>
        <p:txBody>
          <a:bodyPr lIns="130025" tIns="65000" rIns="130025" bIns="65000" anchor="ctr" anchorCtr="0">
            <a:noAutofit/>
          </a:bodyPr>
          <a:lstStyle/>
          <a:p>
            <a:pPr marL="0" marR="0" lvl="0" indent="0" algn="l" rtl="0">
              <a:spcBef>
                <a:spcPts val="0"/>
              </a:spcBef>
              <a:spcAft>
                <a:spcPts val="0"/>
              </a:spcAft>
              <a:buSzPct val="25000"/>
              <a:buNone/>
            </a:pPr>
            <a:r>
              <a:rPr lang="en-US" sz="6100" b="0" i="0" u="none" strike="noStrike" cap="none">
                <a:solidFill>
                  <a:srgbClr val="572314"/>
                </a:solidFill>
                <a:latin typeface="Cabin"/>
                <a:ea typeface="Cabin"/>
                <a:cs typeface="Cabin"/>
                <a:sym typeface="Cabin"/>
              </a:rPr>
              <a:t>Interactive mode</a:t>
            </a:r>
          </a:p>
        </p:txBody>
      </p:sp>
      <p:sp>
        <p:nvSpPr>
          <p:cNvPr id="161" name="Shape 161"/>
          <p:cNvSpPr txBox="1">
            <a:spLocks noGrp="1"/>
          </p:cNvSpPr>
          <p:nvPr>
            <p:ph type="body" idx="1"/>
          </p:nvPr>
        </p:nvSpPr>
        <p:spPr>
          <a:xfrm>
            <a:off x="2041527" y="2058990"/>
            <a:ext cx="10725568" cy="7066281"/>
          </a:xfrm>
          <a:prstGeom prst="rect">
            <a:avLst/>
          </a:prstGeom>
          <a:noFill/>
          <a:ln>
            <a:noFill/>
          </a:ln>
        </p:spPr>
        <p:txBody>
          <a:bodyPr lIns="130025" tIns="65000" rIns="130025" bIns="65000" anchor="t" anchorCtr="0">
            <a:noAutofit/>
          </a:bodyPr>
          <a:lstStyle/>
          <a:p>
            <a:pPr marL="517473" marR="0" lvl="0" indent="-403173" algn="l" rtl="0">
              <a:spcBef>
                <a:spcPts val="0"/>
              </a:spcBef>
              <a:spcAft>
                <a:spcPts val="0"/>
              </a:spcAft>
              <a:buClr>
                <a:schemeClr val="accent1"/>
              </a:buClr>
              <a:buSzPct val="80000"/>
              <a:buFont typeface="Noto Sans Symbols"/>
              <a:buChar char="●"/>
            </a:pPr>
            <a:r>
              <a:rPr lang="en-US" sz="4600" b="0" i="0" u="none" strike="noStrike" cap="none">
                <a:solidFill>
                  <a:schemeClr val="dk1"/>
                </a:solidFill>
                <a:latin typeface="Cabin"/>
                <a:ea typeface="Cabin"/>
                <a:cs typeface="Cabin"/>
                <a:sym typeface="Cabin"/>
              </a:rPr>
              <a:t>Python can be run interactively.</a:t>
            </a:r>
          </a:p>
          <a:p>
            <a:pPr marL="517473" marR="0" lvl="0" indent="-403173" algn="l" rtl="0">
              <a:spcBef>
                <a:spcPts val="850"/>
              </a:spcBef>
              <a:spcAft>
                <a:spcPts val="0"/>
              </a:spcAft>
              <a:buClr>
                <a:schemeClr val="accent1"/>
              </a:buClr>
              <a:buSzPct val="80000"/>
              <a:buFont typeface="Noto Sans Symbols"/>
              <a:buNone/>
            </a:pPr>
            <a:endParaRPr sz="4600" b="0" i="0" u="none" strike="noStrike" cap="none">
              <a:solidFill>
                <a:schemeClr val="dk1"/>
              </a:solidFill>
              <a:latin typeface="Cabin"/>
              <a:ea typeface="Cabin"/>
              <a:cs typeface="Cabin"/>
              <a:sym typeface="Cabin"/>
            </a:endParaRPr>
          </a:p>
          <a:p>
            <a:pPr marL="517473" marR="0" lvl="0" indent="-403173" algn="l" rtl="0">
              <a:spcBef>
                <a:spcPts val="850"/>
              </a:spcBef>
              <a:spcAft>
                <a:spcPts val="0"/>
              </a:spcAft>
              <a:buClr>
                <a:schemeClr val="accent1"/>
              </a:buClr>
              <a:buSzPct val="80000"/>
              <a:buFont typeface="Noto Sans Symbols"/>
              <a:buNone/>
            </a:pPr>
            <a:endParaRPr sz="4600" b="0" i="0" u="none" strike="noStrike" cap="none">
              <a:solidFill>
                <a:schemeClr val="dk1"/>
              </a:solidFill>
              <a:latin typeface="Cabin"/>
              <a:ea typeface="Cabin"/>
              <a:cs typeface="Cabin"/>
              <a:sym typeface="Cabin"/>
            </a:endParaRPr>
          </a:p>
          <a:p>
            <a:pPr marL="517473" marR="0" lvl="0" indent="-403173" algn="l" rtl="0">
              <a:spcBef>
                <a:spcPts val="850"/>
              </a:spcBef>
              <a:spcAft>
                <a:spcPts val="0"/>
              </a:spcAft>
              <a:buClr>
                <a:schemeClr val="accent1"/>
              </a:buClr>
              <a:buSzPct val="80000"/>
              <a:buFont typeface="Noto Sans Symbols"/>
              <a:buNone/>
            </a:pPr>
            <a:endParaRPr sz="4600" b="0" i="0" u="none" strike="noStrike" cap="none">
              <a:solidFill>
                <a:schemeClr val="dk1"/>
              </a:solidFill>
              <a:latin typeface="Cabin"/>
              <a:ea typeface="Cabin"/>
              <a:cs typeface="Cabin"/>
              <a:sym typeface="Cabin"/>
            </a:endParaRPr>
          </a:p>
          <a:p>
            <a:pPr marL="517473" marR="0" lvl="0" indent="-403173" algn="l" rtl="0">
              <a:spcBef>
                <a:spcPts val="850"/>
              </a:spcBef>
              <a:spcAft>
                <a:spcPts val="0"/>
              </a:spcAft>
              <a:buClr>
                <a:schemeClr val="accent1"/>
              </a:buClr>
              <a:buSzPct val="80000"/>
              <a:buFont typeface="Noto Sans Symbols"/>
              <a:buNone/>
            </a:pPr>
            <a:endParaRPr sz="4600" b="0" i="0" u="none" strike="noStrike" cap="none">
              <a:solidFill>
                <a:schemeClr val="dk1"/>
              </a:solidFill>
              <a:latin typeface="Cabin"/>
              <a:ea typeface="Cabin"/>
              <a:cs typeface="Cabin"/>
              <a:sym typeface="Cabin"/>
            </a:endParaRPr>
          </a:p>
          <a:p>
            <a:pPr marL="517473" marR="0" lvl="0" indent="-403173" algn="l" rtl="0">
              <a:spcBef>
                <a:spcPts val="850"/>
              </a:spcBef>
              <a:spcAft>
                <a:spcPts val="0"/>
              </a:spcAft>
              <a:buClr>
                <a:schemeClr val="accent1"/>
              </a:buClr>
              <a:buSzPct val="80000"/>
              <a:buFont typeface="Noto Sans Symbols"/>
              <a:buChar char="●"/>
            </a:pPr>
            <a:r>
              <a:rPr lang="en-US" sz="4600" b="0" i="0" u="none" strike="noStrike" cap="none">
                <a:solidFill>
                  <a:schemeClr val="dk1"/>
                </a:solidFill>
                <a:latin typeface="Cabin"/>
                <a:ea typeface="Cabin"/>
                <a:cs typeface="Cabin"/>
                <a:sym typeface="Cabin"/>
              </a:rPr>
              <a:t>You can simply type in commands</a:t>
            </a:r>
          </a:p>
        </p:txBody>
      </p:sp>
      <p:sp>
        <p:nvSpPr>
          <p:cNvPr id="162" name="Shape 162"/>
          <p:cNvSpPr txBox="1"/>
          <p:nvPr/>
        </p:nvSpPr>
        <p:spPr>
          <a:xfrm>
            <a:off x="2253927" y="3485128"/>
            <a:ext cx="9793087" cy="2308323"/>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Python 3.5.1 (v3.5.1:37a07cee5969, Dec  5 2015, 21:12:44) </a:t>
            </a:r>
          </a:p>
          <a:p>
            <a:pPr marL="117464" marR="0" lvl="0" indent="-3164" algn="l" rtl="0">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[GCC 4.2.1 (Apple Inc. build 5666) (dot 3)] on darwin</a:t>
            </a:r>
          </a:p>
          <a:p>
            <a:pPr marL="117464" marR="0" lvl="0" indent="-3164" algn="l" rtl="0">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Type "copyright", "credits" or "license()" for more information.</a:t>
            </a:r>
          </a:p>
          <a:p>
            <a:pPr marL="117464" marR="0" lvl="0" indent="-3164" algn="l" rtl="0">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&gt;&gt;&gt; WARNING: The version of Tcl/Tk (8.5.9) in use may be unstable.</a:t>
            </a:r>
          </a:p>
          <a:p>
            <a:pPr marL="117464" marR="0" lvl="0" indent="-3164" algn="l" rtl="0">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Visit http://www.python.org/download/mac/tcltk/ for current information.</a:t>
            </a:r>
          </a:p>
        </p:txBody>
      </p:sp>
      <p:sp>
        <p:nvSpPr>
          <p:cNvPr id="163" name="Shape 163"/>
          <p:cNvSpPr txBox="1"/>
          <p:nvPr/>
        </p:nvSpPr>
        <p:spPr>
          <a:xfrm>
            <a:off x="2708084" y="7469088"/>
            <a:ext cx="8856983" cy="830996"/>
          </a:xfrm>
          <a:prstGeom prst="rect">
            <a:avLst/>
          </a:prstGeom>
          <a:solidFill>
            <a:srgbClr val="F5D1D2"/>
          </a:solidFill>
          <a:ln>
            <a:noFill/>
          </a:ln>
        </p:spPr>
        <p:txBody>
          <a:bodyPr lIns="91425" tIns="45700" rIns="91425" bIns="45700" anchor="t" anchorCtr="0">
            <a:noAutofit/>
          </a:bodyPr>
          <a:lstStyle/>
          <a:p>
            <a:pPr marL="117464" marR="0" lvl="0" indent="-3164" algn="l" rtl="0">
              <a:spcBef>
                <a:spcPts val="0"/>
              </a:spcBef>
              <a:spcAft>
                <a:spcPts val="0"/>
              </a:spcAft>
              <a:buClr>
                <a:srgbClr val="C00000"/>
              </a:buClr>
              <a:buSzPct val="25000"/>
              <a:buFont typeface="Arial"/>
              <a:buNone/>
            </a:pPr>
            <a:r>
              <a:rPr lang="en-US" sz="2400" b="0" i="0" u="none" strike="noStrike" cap="none" dirty="0">
                <a:solidFill>
                  <a:srgbClr val="C00000"/>
                </a:solidFill>
                <a:latin typeface="Arial"/>
                <a:ea typeface="Arial"/>
                <a:cs typeface="Arial"/>
                <a:sym typeface="Arial"/>
              </a:rPr>
              <a:t>&gt;&gt;&gt;</a:t>
            </a:r>
            <a:r>
              <a:rPr lang="en-US" sz="2400" b="0" i="0" u="none" strike="noStrike" cap="none" dirty="0">
                <a:solidFill>
                  <a:schemeClr val="dk1"/>
                </a:solidFill>
                <a:latin typeface="Arial"/>
                <a:ea typeface="Arial"/>
                <a:cs typeface="Arial"/>
                <a:sym typeface="Arial"/>
              </a:rPr>
              <a:t> 5000*157.5*360/(31.2 - 24)</a:t>
            </a:r>
          </a:p>
          <a:p>
            <a:pPr marL="117464" marR="0" lvl="0" indent="-3164" algn="l" rtl="0">
              <a:spcBef>
                <a:spcPts val="0"/>
              </a:spcBef>
              <a:spcAft>
                <a:spcPts val="0"/>
              </a:spcAft>
              <a:buClr>
                <a:srgbClr val="0070C0"/>
              </a:buClr>
              <a:buSzPct val="25000"/>
              <a:buFont typeface="Arial"/>
              <a:buNone/>
            </a:pPr>
            <a:r>
              <a:rPr lang="en-US" sz="2400" b="1" i="0" u="none" strike="noStrike" cap="none" dirty="0">
                <a:solidFill>
                  <a:srgbClr val="0070C0"/>
                </a:solidFill>
                <a:latin typeface="Arial"/>
                <a:ea typeface="Arial"/>
                <a:cs typeface="Arial"/>
                <a:sym typeface="Arial"/>
              </a:rPr>
              <a:t>39375000.00000001</a:t>
            </a:r>
          </a:p>
        </p:txBody>
      </p:sp>
      <p:grpSp>
        <p:nvGrpSpPr>
          <p:cNvPr id="164" name="Shape 164"/>
          <p:cNvGrpSpPr/>
          <p:nvPr/>
        </p:nvGrpSpPr>
        <p:grpSpPr>
          <a:xfrm>
            <a:off x="1428104" y="6947238"/>
            <a:ext cx="1977950" cy="875793"/>
            <a:chOff x="1428104" y="6947238"/>
            <a:chExt cx="1977950" cy="875793"/>
          </a:xfrm>
        </p:grpSpPr>
        <p:sp>
          <p:nvSpPr>
            <p:cNvPr id="165" name="Shape 165"/>
            <p:cNvSpPr/>
            <p:nvPr/>
          </p:nvSpPr>
          <p:spPr>
            <a:xfrm>
              <a:off x="2613967" y="7469088"/>
              <a:ext cx="792087" cy="353943"/>
            </a:xfrm>
            <a:prstGeom prst="ellipse">
              <a:avLst/>
            </a:prstGeom>
            <a:noFill/>
            <a:ln w="31750" cap="flat" cmpd="sng">
              <a:solidFill>
                <a:srgbClr val="FF0000"/>
              </a:solidFill>
              <a:prstDash val="solid"/>
              <a:round/>
              <a:headEnd type="none" w="med" len="med"/>
              <a:tailEnd type="none" w="med" len="med"/>
            </a:ln>
            <a:effectLst>
              <a:outerShdw blurRad="63500" dist="25400" dir="5400000" rotWithShape="0">
                <a:srgbClr val="000000">
                  <a:alpha val="42745"/>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66" name="Shape 166"/>
            <p:cNvCxnSpPr/>
            <p:nvPr/>
          </p:nvCxnSpPr>
          <p:spPr>
            <a:xfrm>
              <a:off x="1893888" y="7325071"/>
              <a:ext cx="720080" cy="320986"/>
            </a:xfrm>
            <a:prstGeom prst="straightConnector1">
              <a:avLst/>
            </a:prstGeom>
            <a:noFill/>
            <a:ln w="25400" cap="flat" cmpd="sng">
              <a:solidFill>
                <a:srgbClr val="FF0000"/>
              </a:solidFill>
              <a:prstDash val="solid"/>
              <a:round/>
              <a:headEnd type="none" w="med" len="med"/>
              <a:tailEnd type="none" w="med" len="med"/>
            </a:ln>
            <a:effectLst>
              <a:outerShdw blurRad="63500" dist="25400" dir="5400000" rotWithShape="0">
                <a:srgbClr val="000000">
                  <a:alpha val="42745"/>
                </a:srgbClr>
              </a:outerShdw>
            </a:effectLst>
          </p:spPr>
        </p:cxnSp>
        <p:sp>
          <p:nvSpPr>
            <p:cNvPr id="167" name="Shape 167"/>
            <p:cNvSpPr txBox="1"/>
            <p:nvPr/>
          </p:nvSpPr>
          <p:spPr>
            <a:xfrm>
              <a:off x="1428104" y="6947238"/>
              <a:ext cx="1296143"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a:solidFill>
                    <a:schemeClr val="dk1"/>
                  </a:solidFill>
                  <a:latin typeface="Arial"/>
                  <a:ea typeface="Arial"/>
                  <a:cs typeface="Arial"/>
                  <a:sym typeface="Arial"/>
                </a:rPr>
                <a:t>Prompt</a:t>
              </a:r>
            </a:p>
          </p:txBody>
        </p:sp>
      </p:grpSp>
      <p:grpSp>
        <p:nvGrpSpPr>
          <p:cNvPr id="168" name="Shape 168"/>
          <p:cNvGrpSpPr/>
          <p:nvPr/>
        </p:nvGrpSpPr>
        <p:grpSpPr>
          <a:xfrm>
            <a:off x="7294487" y="7823031"/>
            <a:ext cx="4752527" cy="1561236"/>
            <a:chOff x="7294487" y="7823031"/>
            <a:chExt cx="4752527" cy="1561236"/>
          </a:xfrm>
        </p:grpSpPr>
        <p:cxnSp>
          <p:nvCxnSpPr>
            <p:cNvPr id="169" name="Shape 169"/>
            <p:cNvCxnSpPr/>
            <p:nvPr/>
          </p:nvCxnSpPr>
          <p:spPr>
            <a:xfrm rot="10800000">
              <a:off x="7294487" y="7823031"/>
              <a:ext cx="712320" cy="870193"/>
            </a:xfrm>
            <a:prstGeom prst="straightConnector1">
              <a:avLst/>
            </a:prstGeom>
            <a:noFill/>
            <a:ln w="25400" cap="flat" cmpd="sng">
              <a:solidFill>
                <a:srgbClr val="FF0000"/>
              </a:solidFill>
              <a:prstDash val="solid"/>
              <a:round/>
              <a:headEnd type="none" w="med" len="med"/>
              <a:tailEnd type="stealth" w="lg" len="lg"/>
            </a:ln>
            <a:effectLst>
              <a:outerShdw blurRad="63500" dist="25400" dir="5400000" rotWithShape="0">
                <a:srgbClr val="000000">
                  <a:alpha val="42745"/>
                </a:srgbClr>
              </a:outerShdw>
            </a:effectLst>
          </p:spPr>
        </p:cxnSp>
        <p:sp>
          <p:nvSpPr>
            <p:cNvPr id="170" name="Shape 170"/>
            <p:cNvSpPr txBox="1"/>
            <p:nvPr/>
          </p:nvSpPr>
          <p:spPr>
            <a:xfrm>
              <a:off x="8006807" y="8553271"/>
              <a:ext cx="4040207" cy="83099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No special character required at the end of lines</a:t>
              </a:r>
            </a:p>
          </p:txBody>
        </p:sp>
      </p:grpSp>
      <p:grpSp>
        <p:nvGrpSpPr>
          <p:cNvPr id="171" name="Shape 171"/>
          <p:cNvGrpSpPr/>
          <p:nvPr/>
        </p:nvGrpSpPr>
        <p:grpSpPr>
          <a:xfrm>
            <a:off x="1749872" y="8176973"/>
            <a:ext cx="3240359" cy="1193938"/>
            <a:chOff x="1749872" y="8176973"/>
            <a:chExt cx="3240359" cy="1193938"/>
          </a:xfrm>
        </p:grpSpPr>
        <p:cxnSp>
          <p:nvCxnSpPr>
            <p:cNvPr id="172" name="Shape 172"/>
            <p:cNvCxnSpPr/>
            <p:nvPr/>
          </p:nvCxnSpPr>
          <p:spPr>
            <a:xfrm rot="10800000" flipH="1">
              <a:off x="2708084" y="8176973"/>
              <a:ext cx="913994" cy="732273"/>
            </a:xfrm>
            <a:prstGeom prst="straightConnector1">
              <a:avLst/>
            </a:prstGeom>
            <a:noFill/>
            <a:ln w="25400" cap="flat" cmpd="sng">
              <a:solidFill>
                <a:srgbClr val="FF0000"/>
              </a:solidFill>
              <a:prstDash val="solid"/>
              <a:round/>
              <a:headEnd type="none" w="med" len="med"/>
              <a:tailEnd type="stealth" w="lg" len="lg"/>
            </a:ln>
            <a:effectLst>
              <a:outerShdw blurRad="63500" dist="25400" dir="5400000" rotWithShape="0">
                <a:srgbClr val="000000">
                  <a:alpha val="42745"/>
                </a:srgbClr>
              </a:outerShdw>
            </a:effectLst>
          </p:spPr>
        </p:cxnSp>
        <p:sp>
          <p:nvSpPr>
            <p:cNvPr id="173" name="Shape 173"/>
            <p:cNvSpPr txBox="1"/>
            <p:nvPr/>
          </p:nvSpPr>
          <p:spPr>
            <a:xfrm>
              <a:off x="1749872" y="8909247"/>
              <a:ext cx="3240359"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Command evaluated</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7BC-D242-4E04-A729-9EFCCF2002B6}"/>
              </a:ext>
            </a:extLst>
          </p:cNvPr>
          <p:cNvSpPr>
            <a:spLocks noGrp="1"/>
          </p:cNvSpPr>
          <p:nvPr>
            <p:ph type="title"/>
          </p:nvPr>
        </p:nvSpPr>
        <p:spPr/>
        <p:txBody>
          <a:bodyPr/>
          <a:lstStyle/>
          <a:p>
            <a:r>
              <a:rPr lang="en-AU" dirty="0"/>
              <a:t>Where are we?</a:t>
            </a:r>
          </a:p>
        </p:txBody>
      </p:sp>
      <p:sp>
        <p:nvSpPr>
          <p:cNvPr id="3" name="Text Placeholder 2">
            <a:extLst>
              <a:ext uri="{FF2B5EF4-FFF2-40B4-BE49-F238E27FC236}">
                <a16:creationId xmlns:a16="http://schemas.microsoft.com/office/drawing/2014/main" id="{6DC0F8FD-1A76-434F-8CA9-28BFD3B5666A}"/>
              </a:ext>
            </a:extLst>
          </p:cNvPr>
          <p:cNvSpPr>
            <a:spLocks noGrp="1"/>
          </p:cNvSpPr>
          <p:nvPr>
            <p:ph type="body" idx="1"/>
          </p:nvPr>
        </p:nvSpPr>
        <p:spPr>
          <a:xfrm>
            <a:off x="2041527" y="2058990"/>
            <a:ext cx="7586567" cy="3898057"/>
          </a:xfrm>
        </p:spPr>
        <p:txBody>
          <a:bodyPr/>
          <a:lstStyle/>
          <a:p>
            <a:pPr marL="1262380" indent="-914400">
              <a:buFont typeface="+mj-lt"/>
              <a:buAutoNum type="arabicPeriod"/>
            </a:pPr>
            <a:r>
              <a:rPr lang="en-AU" dirty="0">
                <a:solidFill>
                  <a:schemeClr val="bg1">
                    <a:lumMod val="65000"/>
                  </a:schemeClr>
                </a:solidFill>
              </a:rPr>
              <a:t>Using python</a:t>
            </a:r>
          </a:p>
          <a:p>
            <a:pPr marL="1262380" indent="-914400">
              <a:buFont typeface="+mj-lt"/>
              <a:buAutoNum type="arabicPeriod"/>
            </a:pPr>
            <a:r>
              <a:rPr lang="en-AU" dirty="0">
                <a:solidFill>
                  <a:srgbClr val="00B050"/>
                </a:solidFill>
              </a:rPr>
              <a:t>Maths in python</a:t>
            </a:r>
          </a:p>
          <a:p>
            <a:pPr marL="1262380" indent="-914400">
              <a:buFont typeface="+mj-lt"/>
              <a:buAutoNum type="arabicPeriod"/>
            </a:pPr>
            <a:r>
              <a:rPr lang="en-AU" dirty="0"/>
              <a:t>Strings</a:t>
            </a:r>
          </a:p>
          <a:p>
            <a:pPr marL="1262380" indent="-914400">
              <a:buFont typeface="+mj-lt"/>
              <a:buAutoNum type="arabicPeriod"/>
            </a:pPr>
            <a:r>
              <a:rPr lang="en-AU" dirty="0" err="1"/>
              <a:t>Input/Output</a:t>
            </a:r>
            <a:endParaRPr lang="en-AU" dirty="0"/>
          </a:p>
          <a:p>
            <a:pPr marL="1262380" indent="-914400">
              <a:buFont typeface="+mj-lt"/>
              <a:buAutoNum type="arabicPeriod"/>
            </a:pPr>
            <a:r>
              <a:rPr lang="en-AU" dirty="0">
                <a:solidFill>
                  <a:schemeClr val="tx1"/>
                </a:solidFill>
              </a:rPr>
              <a:t>Checkpoint for this week</a:t>
            </a:r>
          </a:p>
        </p:txBody>
      </p:sp>
    </p:spTree>
    <p:extLst>
      <p:ext uri="{BB962C8B-B14F-4D97-AF65-F5344CB8AC3E}">
        <p14:creationId xmlns:p14="http://schemas.microsoft.com/office/powerpoint/2010/main" val="902807492"/>
      </p:ext>
    </p:extLst>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1535</Words>
  <Application>Microsoft Office PowerPoint</Application>
  <PresentationFormat>Custom</PresentationFormat>
  <Paragraphs>321</Paragraphs>
  <Slides>32</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Cabin</vt:lpstr>
      <vt:lpstr>Helvetica Neue</vt:lpstr>
      <vt:lpstr>Arimo</vt:lpstr>
      <vt:lpstr>Arial</vt:lpstr>
      <vt:lpstr>Gill Sans MT</vt:lpstr>
      <vt:lpstr>Times New Roman</vt:lpstr>
      <vt:lpstr>Noto Sans Symbols</vt:lpstr>
      <vt:lpstr>Courier New</vt:lpstr>
      <vt:lpstr>Verdana</vt:lpstr>
      <vt:lpstr>Solstice</vt:lpstr>
      <vt:lpstr>FIT1045: Algorithms and Programming Fundamentals in Python      Lecture 2 Introduction to Python</vt:lpstr>
      <vt:lpstr>Questions left unanswered from last lecture  </vt:lpstr>
      <vt:lpstr>Objectives of this lecture</vt:lpstr>
      <vt:lpstr>Where are we?</vt:lpstr>
      <vt:lpstr>Python</vt:lpstr>
      <vt:lpstr>Why Python</vt:lpstr>
      <vt:lpstr>What version of Python? </vt:lpstr>
      <vt:lpstr>Interactive mode</vt:lpstr>
      <vt:lpstr>Where are we?</vt:lpstr>
      <vt:lpstr>Arithmetic operators</vt:lpstr>
      <vt:lpstr>Operator Precedence  https://docs.python.org/3/reference/expressions.html  Section 6.16 </vt:lpstr>
      <vt:lpstr>Computing GST</vt:lpstr>
      <vt:lpstr>Computing GST</vt:lpstr>
      <vt:lpstr>Meet your new best friend</vt:lpstr>
      <vt:lpstr>Computing GST</vt:lpstr>
      <vt:lpstr>How can you convert AUD$ into Euros?</vt:lpstr>
      <vt:lpstr>Currency Convertor</vt:lpstr>
      <vt:lpstr>Variables</vt:lpstr>
      <vt:lpstr>Keywords</vt:lpstr>
      <vt:lpstr>math module</vt:lpstr>
      <vt:lpstr>Where are we?</vt:lpstr>
      <vt:lpstr>Strings</vt:lpstr>
      <vt:lpstr>String Methods</vt:lpstr>
      <vt:lpstr>Some string methods</vt:lpstr>
      <vt:lpstr>Where are we?</vt:lpstr>
      <vt:lpstr>Input/Output</vt:lpstr>
      <vt:lpstr>Type Conversion</vt:lpstr>
      <vt:lpstr>Input/Output Numbers</vt:lpstr>
      <vt:lpstr>Where are we?</vt:lpstr>
      <vt:lpstr>Where you should be at…</vt:lpstr>
      <vt:lpstr>Help</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FIT1045: Algorithms and Programming Fundamentals in Python      Lecture 2 Introduction to Python</dc:title>
  <cp:lastModifiedBy>Phillip Abramson</cp:lastModifiedBy>
  <cp:revision>50</cp:revision>
  <dcterms:modified xsi:type="dcterms:W3CDTF">2017-06-19T00:40:41Z</dcterms:modified>
</cp:coreProperties>
</file>