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Source Sans Pro SemiBold"/>
      <p:regular r:id="rId20"/>
      <p:bold r:id="rId21"/>
      <p:italic r:id="rId22"/>
      <p:boldItalic r:id="rId23"/>
    </p:embeddedFont>
    <p:embeddedFont>
      <p:font typeface="Source Sans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Nh1KYShduMRhGiEUA4aWdel/I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1A4531-338A-46D7-BA7D-C8FAE36F85F7}">
  <a:tblStyle styleId="{601A4531-338A-46D7-BA7D-C8FAE36F85F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ourceSansProSemiBold-regular.fntdata"/><Relationship Id="rId22" Type="http://schemas.openxmlformats.org/officeDocument/2006/relationships/font" Target="fonts/SourceSansProSemiBold-italic.fntdata"/><Relationship Id="rId21" Type="http://schemas.openxmlformats.org/officeDocument/2006/relationships/font" Target="fonts/SourceSansProSemiBold-bold.fntdata"/><Relationship Id="rId24" Type="http://schemas.openxmlformats.org/officeDocument/2006/relationships/font" Target="fonts/SourceSansPro-regular.fntdata"/><Relationship Id="rId23" Type="http://schemas.openxmlformats.org/officeDocument/2006/relationships/font" Target="fonts/SourceSansPro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SansPro-italic.fntdata"/><Relationship Id="rId25" Type="http://schemas.openxmlformats.org/officeDocument/2006/relationships/font" Target="fonts/SourceSansPro-bold.fntdata"/><Relationship Id="rId28" Type="http://customschemas.google.com/relationships/presentationmetadata" Target="metadata"/><Relationship Id="rId27" Type="http://schemas.openxmlformats.org/officeDocument/2006/relationships/font" Target="fonts/SourceSans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3232849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113232849b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3232849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113232849b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18eaab5c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1118eaab5c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18eaab5c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1118eaab5ce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1b1b2352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11b1b2352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1a24d2be0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111a24d2be0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11a24d2be0_2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111a24d2be0_2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18eaab5c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1118eaab5ce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18eaab5ce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1118eaab5ce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18eaab5c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1118eaab5c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 name="Shape 11"/>
        <p:cNvGrpSpPr/>
        <p:nvPr/>
      </p:nvGrpSpPr>
      <p:grpSpPr>
        <a:xfrm>
          <a:off x="0" y="0"/>
          <a:ext cx="0" cy="0"/>
          <a:chOff x="0" y="0"/>
          <a:chExt cx="0" cy="0"/>
        </a:xfrm>
      </p:grpSpPr>
      <p:pic>
        <p:nvPicPr>
          <p:cNvPr id="12" name="Google Shape;12;p45"/>
          <p:cNvPicPr preferRelativeResize="0"/>
          <p:nvPr/>
        </p:nvPicPr>
        <p:blipFill rotWithShape="1">
          <a:blip r:embed="rId2">
            <a:alphaModFix/>
          </a:blip>
          <a:srcRect b="0" l="0" r="0" t="0"/>
          <a:stretch/>
        </p:blipFill>
        <p:spPr>
          <a:xfrm>
            <a:off x="0" y="0"/>
            <a:ext cx="12192000" cy="6864626"/>
          </a:xfrm>
          <a:prstGeom prst="rect">
            <a:avLst/>
          </a:prstGeom>
          <a:noFill/>
          <a:ln>
            <a:noFill/>
          </a:ln>
        </p:spPr>
      </p:pic>
      <p:sp>
        <p:nvSpPr>
          <p:cNvPr id="13" name="Google Shape;13;p45"/>
          <p:cNvSpPr txBox="1"/>
          <p:nvPr>
            <p:ph type="ctrTitle"/>
          </p:nvPr>
        </p:nvSpPr>
        <p:spPr>
          <a:xfrm>
            <a:off x="1524000" y="1416424"/>
            <a:ext cx="9144000" cy="165847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Source Sans Pro SemiBold"/>
              <a:buNone/>
              <a:defRPr b="0" i="0" sz="6000">
                <a:latin typeface="Source Sans Pro SemiBold"/>
                <a:ea typeface="Source Sans Pro SemiBold"/>
                <a:cs typeface="Source Sans Pro SemiBold"/>
                <a:sym typeface="Source Sans Pro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5"/>
          <p:cNvSpPr txBox="1"/>
          <p:nvPr>
            <p:ph idx="1" type="subTitle"/>
          </p:nvPr>
        </p:nvSpPr>
        <p:spPr>
          <a:xfrm>
            <a:off x="1524000" y="3467563"/>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0C0C0C"/>
              </a:buClr>
              <a:buSzPts val="2400"/>
              <a:buNone/>
              <a:defRPr sz="2400">
                <a:solidFill>
                  <a:srgbClr val="0C0C0C"/>
                </a:solidFill>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showMasterSp="0">
  <p:cSld name="9_Custom Layout">
    <p:spTree>
      <p:nvGrpSpPr>
        <p:cNvPr id="59" name="Shape 59"/>
        <p:cNvGrpSpPr/>
        <p:nvPr/>
      </p:nvGrpSpPr>
      <p:grpSpPr>
        <a:xfrm>
          <a:off x="0" y="0"/>
          <a:ext cx="0" cy="0"/>
          <a:chOff x="0" y="0"/>
          <a:chExt cx="0" cy="0"/>
        </a:xfrm>
      </p:grpSpPr>
      <p:pic>
        <p:nvPicPr>
          <p:cNvPr id="60" name="Google Shape;60;p54"/>
          <p:cNvPicPr preferRelativeResize="0"/>
          <p:nvPr/>
        </p:nvPicPr>
        <p:blipFill rotWithShape="1">
          <a:blip r:embed="rId2">
            <a:alphaModFix/>
          </a:blip>
          <a:srcRect b="0" l="0" r="0" t="0"/>
          <a:stretch/>
        </p:blipFill>
        <p:spPr>
          <a:xfrm>
            <a:off x="0" y="0"/>
            <a:ext cx="12180232" cy="6858000"/>
          </a:xfrm>
          <a:prstGeom prst="rect">
            <a:avLst/>
          </a:prstGeom>
          <a:noFill/>
          <a:ln>
            <a:noFill/>
          </a:ln>
        </p:spPr>
      </p:pic>
      <p:sp>
        <p:nvSpPr>
          <p:cNvPr id="61" name="Google Shape;61;p54"/>
          <p:cNvSpPr/>
          <p:nvPr/>
        </p:nvSpPr>
        <p:spPr>
          <a:xfrm>
            <a:off x="1138518" y="2040556"/>
            <a:ext cx="475129" cy="2792490"/>
          </a:xfrm>
          <a:prstGeom prst="rect">
            <a:avLst/>
          </a:prstGeom>
          <a:solidFill>
            <a:srgbClr val="A516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54"/>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4"/>
          <p:cNvSpPr txBox="1"/>
          <p:nvPr/>
        </p:nvSpPr>
        <p:spPr>
          <a:xfrm>
            <a:off x="0" y="2900897"/>
            <a:ext cx="12180231" cy="88220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Source Sans Pro SemiBold"/>
              <a:buNone/>
            </a:pPr>
            <a:r>
              <a:t/>
            </a:r>
            <a:endParaRPr b="1" i="0" sz="6600">
              <a:solidFill>
                <a:schemeClr val="lt1"/>
              </a:solidFill>
              <a:latin typeface="Source Sans Pro SemiBold"/>
              <a:ea typeface="Source Sans Pro SemiBold"/>
              <a:cs typeface="Source Sans Pro SemiBold"/>
              <a:sym typeface="Source Sans Pro SemiBold"/>
            </a:endParaRPr>
          </a:p>
        </p:txBody>
      </p:sp>
      <p:sp>
        <p:nvSpPr>
          <p:cNvPr id="64" name="Google Shape;64;p54"/>
          <p:cNvSpPr txBox="1"/>
          <p:nvPr>
            <p:ph idx="1" type="body"/>
          </p:nvPr>
        </p:nvSpPr>
        <p:spPr>
          <a:xfrm>
            <a:off x="0" y="2698750"/>
            <a:ext cx="12180888" cy="1452563"/>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6000"/>
              <a:buNone/>
              <a:defRPr b="0" i="0" sz="6000">
                <a:solidFill>
                  <a:schemeClr val="lt1"/>
                </a:solidFill>
                <a:latin typeface="Source Sans Pro SemiBold"/>
                <a:ea typeface="Source Sans Pro SemiBold"/>
                <a:cs typeface="Source Sans Pro SemiBold"/>
                <a:sym typeface="Source Sans Pro SemiBold"/>
              </a:defRPr>
            </a:lvl1pPr>
            <a:lvl2pPr indent="-609600" lvl="1" marL="914400" algn="ctr">
              <a:lnSpc>
                <a:spcPct val="90000"/>
              </a:lnSpc>
              <a:spcBef>
                <a:spcPts val="500"/>
              </a:spcBef>
              <a:spcAft>
                <a:spcPts val="0"/>
              </a:spcAft>
              <a:buClr>
                <a:schemeClr val="lt1"/>
              </a:buClr>
              <a:buSzPts val="6000"/>
              <a:buChar char="•"/>
              <a:defRPr sz="6000">
                <a:solidFill>
                  <a:schemeClr val="lt1"/>
                </a:solidFill>
              </a:defRPr>
            </a:lvl2pPr>
            <a:lvl3pPr indent="-609600" lvl="2" marL="1371600" algn="ctr">
              <a:lnSpc>
                <a:spcPct val="90000"/>
              </a:lnSpc>
              <a:spcBef>
                <a:spcPts val="500"/>
              </a:spcBef>
              <a:spcAft>
                <a:spcPts val="0"/>
              </a:spcAft>
              <a:buClr>
                <a:schemeClr val="lt1"/>
              </a:buClr>
              <a:buSzPts val="6000"/>
              <a:buChar char="•"/>
              <a:defRPr sz="6000">
                <a:solidFill>
                  <a:schemeClr val="lt1"/>
                </a:solidFill>
              </a:defRPr>
            </a:lvl3pPr>
            <a:lvl4pPr indent="-609600" lvl="3" marL="1828800" algn="ctr">
              <a:lnSpc>
                <a:spcPct val="90000"/>
              </a:lnSpc>
              <a:spcBef>
                <a:spcPts val="500"/>
              </a:spcBef>
              <a:spcAft>
                <a:spcPts val="0"/>
              </a:spcAft>
              <a:buClr>
                <a:schemeClr val="lt1"/>
              </a:buClr>
              <a:buSzPts val="6000"/>
              <a:buChar char="•"/>
              <a:defRPr sz="6000">
                <a:solidFill>
                  <a:schemeClr val="lt1"/>
                </a:solidFill>
              </a:defRPr>
            </a:lvl4pPr>
            <a:lvl5pPr indent="-609600" lvl="4" marL="2286000" algn="ctr">
              <a:lnSpc>
                <a:spcPct val="90000"/>
              </a:lnSpc>
              <a:spcBef>
                <a:spcPts val="500"/>
              </a:spcBef>
              <a:spcAft>
                <a:spcPts val="0"/>
              </a:spcAft>
              <a:buClr>
                <a:schemeClr val="lt1"/>
              </a:buClr>
              <a:buSzPts val="6000"/>
              <a:buChar char="•"/>
              <a:defRPr sz="6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65" name="Shape 65"/>
        <p:cNvGrpSpPr/>
        <p:nvPr/>
      </p:nvGrpSpPr>
      <p:grpSpPr>
        <a:xfrm>
          <a:off x="0" y="0"/>
          <a:ext cx="0" cy="0"/>
          <a:chOff x="0" y="0"/>
          <a:chExt cx="0" cy="0"/>
        </a:xfrm>
      </p:grpSpPr>
      <p:sp>
        <p:nvSpPr>
          <p:cNvPr id="66" name="Google Shape;66;p55"/>
          <p:cNvSpPr/>
          <p:nvPr/>
        </p:nvSpPr>
        <p:spPr>
          <a:xfrm>
            <a:off x="6967728" y="1181100"/>
            <a:ext cx="758952" cy="513740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 name="Google Shape;67;p55"/>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Source Sans Pro"/>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55"/>
          <p:cNvSpPr txBox="1"/>
          <p:nvPr>
            <p:ph idx="1" type="body"/>
          </p:nvPr>
        </p:nvSpPr>
        <p:spPr>
          <a:xfrm>
            <a:off x="838200" y="1181100"/>
            <a:ext cx="10515600" cy="49958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400"/>
              <a:buNone/>
              <a:defRPr>
                <a:solidFill>
                  <a:schemeClr val="dk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9" name="Shape 69"/>
        <p:cNvGrpSpPr/>
        <p:nvPr/>
      </p:nvGrpSpPr>
      <p:grpSpPr>
        <a:xfrm>
          <a:off x="0" y="0"/>
          <a:ext cx="0" cy="0"/>
          <a:chOff x="0" y="0"/>
          <a:chExt cx="0" cy="0"/>
        </a:xfrm>
      </p:grpSpPr>
      <p:sp>
        <p:nvSpPr>
          <p:cNvPr id="70" name="Google Shape;70;p56"/>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56"/>
          <p:cNvSpPr txBox="1"/>
          <p:nvPr>
            <p:ph idx="1" type="body"/>
          </p:nvPr>
        </p:nvSpPr>
        <p:spPr>
          <a:xfrm>
            <a:off x="838200" y="1181100"/>
            <a:ext cx="10412506" cy="49958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400"/>
              <a:buNone/>
              <a:defRPr>
                <a:solidFill>
                  <a:schemeClr val="dk1"/>
                </a:solidFill>
              </a:defRPr>
            </a:lvl1pPr>
            <a:lvl2pPr indent="-482600" lvl="1" marL="914400" algn="l">
              <a:lnSpc>
                <a:spcPct val="90000"/>
              </a:lnSpc>
              <a:spcBef>
                <a:spcPts val="500"/>
              </a:spcBef>
              <a:spcAft>
                <a:spcPts val="0"/>
              </a:spcAft>
              <a:buClr>
                <a:schemeClr val="dk1"/>
              </a:buClr>
              <a:buSzPts val="4000"/>
              <a:buChar char="•"/>
              <a:defRPr sz="4000">
                <a:solidFill>
                  <a:schemeClr val="dk1"/>
                </a:solidFill>
              </a:defRPr>
            </a:lvl2pPr>
            <a:lvl3pPr indent="-482600" lvl="2" marL="1371600" algn="l">
              <a:lnSpc>
                <a:spcPct val="90000"/>
              </a:lnSpc>
              <a:spcBef>
                <a:spcPts val="500"/>
              </a:spcBef>
              <a:spcAft>
                <a:spcPts val="0"/>
              </a:spcAft>
              <a:buClr>
                <a:schemeClr val="dk1"/>
              </a:buClr>
              <a:buSzPts val="4000"/>
              <a:buChar char="•"/>
              <a:defRPr sz="4000">
                <a:solidFill>
                  <a:schemeClr val="dk1"/>
                </a:solidFill>
              </a:defRPr>
            </a:lvl3pPr>
            <a:lvl4pPr indent="-482600" lvl="3" marL="1828800" algn="l">
              <a:lnSpc>
                <a:spcPct val="90000"/>
              </a:lnSpc>
              <a:spcBef>
                <a:spcPts val="500"/>
              </a:spcBef>
              <a:spcAft>
                <a:spcPts val="0"/>
              </a:spcAft>
              <a:buClr>
                <a:schemeClr val="dk1"/>
              </a:buClr>
              <a:buSzPts val="4000"/>
              <a:buChar char="•"/>
              <a:defRPr sz="4000">
                <a:solidFill>
                  <a:schemeClr val="dk1"/>
                </a:solidFill>
              </a:defRPr>
            </a:lvl4pPr>
            <a:lvl5pPr indent="-482600" lvl="4" marL="2286000" algn="l">
              <a:lnSpc>
                <a:spcPct val="90000"/>
              </a:lnSpc>
              <a:spcBef>
                <a:spcPts val="500"/>
              </a:spcBef>
              <a:spcAft>
                <a:spcPts val="0"/>
              </a:spcAft>
              <a:buClr>
                <a:schemeClr val="dk1"/>
              </a:buClr>
              <a:buSzPts val="4000"/>
              <a:buChar char="•"/>
              <a:defRPr sz="40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showMasterSp="0">
  <p:cSld name="13_Custom Layout">
    <p:spTree>
      <p:nvGrpSpPr>
        <p:cNvPr id="72" name="Shape 72"/>
        <p:cNvGrpSpPr/>
        <p:nvPr/>
      </p:nvGrpSpPr>
      <p:grpSpPr>
        <a:xfrm>
          <a:off x="0" y="0"/>
          <a:ext cx="0" cy="0"/>
          <a:chOff x="0" y="0"/>
          <a:chExt cx="0" cy="0"/>
        </a:xfrm>
      </p:grpSpPr>
      <p:pic>
        <p:nvPicPr>
          <p:cNvPr id="73" name="Google Shape;73;p57"/>
          <p:cNvPicPr preferRelativeResize="0"/>
          <p:nvPr/>
        </p:nvPicPr>
        <p:blipFill rotWithShape="1">
          <a:blip r:embed="rId2">
            <a:alphaModFix/>
          </a:blip>
          <a:srcRect b="0" l="0" r="0" t="0"/>
          <a:stretch/>
        </p:blipFill>
        <p:spPr>
          <a:xfrm>
            <a:off x="0" y="-3313"/>
            <a:ext cx="12186116" cy="6861313"/>
          </a:xfrm>
          <a:prstGeom prst="rect">
            <a:avLst/>
          </a:prstGeom>
          <a:noFill/>
          <a:ln>
            <a:noFill/>
          </a:ln>
        </p:spPr>
      </p:pic>
      <p:sp>
        <p:nvSpPr>
          <p:cNvPr id="74" name="Google Shape;74;p57"/>
          <p:cNvSpPr txBox="1"/>
          <p:nvPr/>
        </p:nvSpPr>
        <p:spPr>
          <a:xfrm>
            <a:off x="1228164" y="5827432"/>
            <a:ext cx="10125635" cy="5199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Source Sans Pro"/>
              <a:buNone/>
            </a:pPr>
            <a:r>
              <a:t/>
            </a:r>
            <a:endParaRPr sz="2400">
              <a:solidFill>
                <a:schemeClr val="lt1"/>
              </a:solidFill>
              <a:latin typeface="Source Sans Pro"/>
              <a:ea typeface="Source Sans Pro"/>
              <a:cs typeface="Source Sans Pro"/>
              <a:sym typeface="Source Sans Pro"/>
            </a:endParaRPr>
          </a:p>
        </p:txBody>
      </p:sp>
      <p:sp>
        <p:nvSpPr>
          <p:cNvPr id="75" name="Google Shape;75;p57"/>
          <p:cNvSpPr txBox="1"/>
          <p:nvPr>
            <p:ph idx="1" type="body"/>
          </p:nvPr>
        </p:nvSpPr>
        <p:spPr>
          <a:xfrm>
            <a:off x="839788" y="1210235"/>
            <a:ext cx="10617106" cy="43658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400"/>
              <a:buNone/>
              <a:defRPr>
                <a:solidFill>
                  <a:schemeClr val="lt1"/>
                </a:solidFill>
              </a:defRPr>
            </a:lvl1pPr>
            <a:lvl2pPr indent="-381000" lvl="1" marL="914400" algn="l">
              <a:lnSpc>
                <a:spcPct val="90000"/>
              </a:lnSpc>
              <a:spcBef>
                <a:spcPts val="500"/>
              </a:spcBef>
              <a:spcAft>
                <a:spcPts val="0"/>
              </a:spcAft>
              <a:buClr>
                <a:srgbClr val="005E84"/>
              </a:buClr>
              <a:buSzPts val="2400"/>
              <a:buChar char="•"/>
              <a:defRPr>
                <a:solidFill>
                  <a:srgbClr val="005E84"/>
                </a:solidFill>
              </a:defRPr>
            </a:lvl2pPr>
            <a:lvl3pPr indent="-355600" lvl="2" marL="1371600" algn="l">
              <a:lnSpc>
                <a:spcPct val="90000"/>
              </a:lnSpc>
              <a:spcBef>
                <a:spcPts val="500"/>
              </a:spcBef>
              <a:spcAft>
                <a:spcPts val="0"/>
              </a:spcAft>
              <a:buClr>
                <a:srgbClr val="005E84"/>
              </a:buClr>
              <a:buSzPts val="2000"/>
              <a:buChar char="•"/>
              <a:defRPr>
                <a:solidFill>
                  <a:srgbClr val="005E84"/>
                </a:solidFill>
              </a:defRPr>
            </a:lvl3pPr>
            <a:lvl4pPr indent="-342900" lvl="3" marL="1828800" algn="l">
              <a:lnSpc>
                <a:spcPct val="90000"/>
              </a:lnSpc>
              <a:spcBef>
                <a:spcPts val="500"/>
              </a:spcBef>
              <a:spcAft>
                <a:spcPts val="0"/>
              </a:spcAft>
              <a:buClr>
                <a:srgbClr val="005E84"/>
              </a:buClr>
              <a:buSzPts val="1800"/>
              <a:buChar char="•"/>
              <a:defRPr>
                <a:solidFill>
                  <a:srgbClr val="005E84"/>
                </a:solidFill>
              </a:defRPr>
            </a:lvl4pPr>
            <a:lvl5pPr indent="-342900" lvl="4" marL="2286000" algn="l">
              <a:lnSpc>
                <a:spcPct val="90000"/>
              </a:lnSpc>
              <a:spcBef>
                <a:spcPts val="500"/>
              </a:spcBef>
              <a:spcAft>
                <a:spcPts val="0"/>
              </a:spcAft>
              <a:buClr>
                <a:srgbClr val="005E84"/>
              </a:buClr>
              <a:buSzPts val="1800"/>
              <a:buChar char="•"/>
              <a:defRPr>
                <a:solidFill>
                  <a:srgbClr val="005E8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57"/>
          <p:cNvSpPr txBox="1"/>
          <p:nvPr>
            <p:ph idx="2" type="body"/>
          </p:nvPr>
        </p:nvSpPr>
        <p:spPr>
          <a:xfrm>
            <a:off x="839789" y="161365"/>
            <a:ext cx="10617106" cy="53825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latin typeface="Source Sans Pro"/>
                <a:ea typeface="Source Sans Pro"/>
                <a:cs typeface="Source Sans Pro"/>
                <a:sym typeface="Source Sans Pro"/>
              </a:defRPr>
            </a:lvl1pPr>
            <a:lvl2pPr indent="-381000" lvl="1" marL="9144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2pPr>
            <a:lvl3pPr indent="-381000" lvl="2" marL="13716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3pPr>
            <a:lvl4pPr indent="-381000" lvl="3" marL="18288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4pPr>
            <a:lvl5pPr indent="-381000" lvl="4" marL="22860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9" name="Shape 79"/>
        <p:cNvGrpSpPr/>
        <p:nvPr/>
      </p:nvGrpSpPr>
      <p:grpSpPr>
        <a:xfrm>
          <a:off x="0" y="0"/>
          <a:ext cx="0" cy="0"/>
          <a:chOff x="0" y="0"/>
          <a:chExt cx="0" cy="0"/>
        </a:xfrm>
      </p:grpSpPr>
      <p:sp>
        <p:nvSpPr>
          <p:cNvPr id="80" name="Google Shape;80;p58"/>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58"/>
          <p:cNvSpPr/>
          <p:nvPr>
            <p:ph idx="2" type="pic"/>
          </p:nvPr>
        </p:nvSpPr>
        <p:spPr>
          <a:xfrm>
            <a:off x="952500" y="1103313"/>
            <a:ext cx="5905500" cy="4230687"/>
          </a:xfrm>
          <a:prstGeom prst="rect">
            <a:avLst/>
          </a:prstGeom>
          <a:noFill/>
          <a:ln>
            <a:noFill/>
          </a:ln>
        </p:spPr>
      </p:sp>
      <p:sp>
        <p:nvSpPr>
          <p:cNvPr id="84" name="Google Shape;84;p58"/>
          <p:cNvSpPr txBox="1"/>
          <p:nvPr>
            <p:ph idx="1" type="body"/>
          </p:nvPr>
        </p:nvSpPr>
        <p:spPr>
          <a:xfrm>
            <a:off x="952500" y="5503863"/>
            <a:ext cx="5905500" cy="60166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atin typeface="Source Sans Pro"/>
                <a:ea typeface="Source Sans Pro"/>
                <a:cs typeface="Source Sans Pro"/>
                <a:sym typeface="Source Sans Pro"/>
              </a:defRPr>
            </a:lvl1pPr>
            <a:lvl2pPr indent="-355600" lvl="1" marL="914400" algn="l">
              <a:lnSpc>
                <a:spcPct val="90000"/>
              </a:lnSpc>
              <a:spcBef>
                <a:spcPts val="500"/>
              </a:spcBef>
              <a:spcAft>
                <a:spcPts val="0"/>
              </a:spcAft>
              <a:buClr>
                <a:schemeClr val="lt1"/>
              </a:buClr>
              <a:buSzPts val="2000"/>
              <a:buChar char="•"/>
              <a:defRPr sz="2000">
                <a:latin typeface="Source Sans Pro"/>
                <a:ea typeface="Source Sans Pro"/>
                <a:cs typeface="Source Sans Pro"/>
                <a:sym typeface="Source Sans Pro"/>
              </a:defRPr>
            </a:lvl2pPr>
            <a:lvl3pPr indent="-355600" lvl="2" marL="1371600" algn="l">
              <a:lnSpc>
                <a:spcPct val="90000"/>
              </a:lnSpc>
              <a:spcBef>
                <a:spcPts val="500"/>
              </a:spcBef>
              <a:spcAft>
                <a:spcPts val="0"/>
              </a:spcAft>
              <a:buClr>
                <a:schemeClr val="lt1"/>
              </a:buClr>
              <a:buSzPts val="2000"/>
              <a:buChar char="•"/>
              <a:defRPr sz="2000">
                <a:latin typeface="Source Sans Pro"/>
                <a:ea typeface="Source Sans Pro"/>
                <a:cs typeface="Source Sans Pro"/>
                <a:sym typeface="Source Sans Pro"/>
              </a:defRPr>
            </a:lvl3pPr>
            <a:lvl4pPr indent="-355600" lvl="3" marL="1828800" algn="l">
              <a:lnSpc>
                <a:spcPct val="90000"/>
              </a:lnSpc>
              <a:spcBef>
                <a:spcPts val="500"/>
              </a:spcBef>
              <a:spcAft>
                <a:spcPts val="0"/>
              </a:spcAft>
              <a:buClr>
                <a:schemeClr val="lt1"/>
              </a:buClr>
              <a:buSzPts val="2000"/>
              <a:buChar char="•"/>
              <a:defRPr sz="2000">
                <a:latin typeface="Source Sans Pro"/>
                <a:ea typeface="Source Sans Pro"/>
                <a:cs typeface="Source Sans Pro"/>
                <a:sym typeface="Source Sans Pro"/>
              </a:defRPr>
            </a:lvl4pPr>
            <a:lvl5pPr indent="-355600" lvl="4" marL="2286000" algn="l">
              <a:lnSpc>
                <a:spcPct val="90000"/>
              </a:lnSpc>
              <a:spcBef>
                <a:spcPts val="500"/>
              </a:spcBef>
              <a:spcAft>
                <a:spcPts val="0"/>
              </a:spcAft>
              <a:buClr>
                <a:schemeClr val="lt1"/>
              </a:buClr>
              <a:buSzPts val="2000"/>
              <a:buChar char="•"/>
              <a:defRPr sz="2000">
                <a:latin typeface="Source Sans Pro"/>
                <a:ea typeface="Source Sans Pro"/>
                <a:cs typeface="Source Sans Pro"/>
                <a:sym typeface="Source Sans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spTree>
      <p:nvGrpSpPr>
        <p:cNvPr id="85" name="Shape 85"/>
        <p:cNvGrpSpPr/>
        <p:nvPr/>
      </p:nvGrpSpPr>
      <p:grpSpPr>
        <a:xfrm>
          <a:off x="0" y="0"/>
          <a:ext cx="0" cy="0"/>
          <a:chOff x="0" y="0"/>
          <a:chExt cx="0" cy="0"/>
        </a:xfrm>
      </p:grpSpPr>
      <p:pic>
        <p:nvPicPr>
          <p:cNvPr id="86" name="Google Shape;86;p59"/>
          <p:cNvPicPr preferRelativeResize="0"/>
          <p:nvPr/>
        </p:nvPicPr>
        <p:blipFill rotWithShape="1">
          <a:blip r:embed="rId2">
            <a:alphaModFix/>
          </a:blip>
          <a:srcRect b="0" l="0" r="0" t="0"/>
          <a:stretch/>
        </p:blipFill>
        <p:spPr>
          <a:xfrm>
            <a:off x="0" y="0"/>
            <a:ext cx="12192000" cy="6864626"/>
          </a:xfrm>
          <a:prstGeom prst="rect">
            <a:avLst/>
          </a:prstGeom>
          <a:noFill/>
          <a:ln>
            <a:noFill/>
          </a:ln>
        </p:spPr>
      </p:pic>
      <p:sp>
        <p:nvSpPr>
          <p:cNvPr id="87" name="Google Shape;87;p59"/>
          <p:cNvSpPr txBox="1"/>
          <p:nvPr/>
        </p:nvSpPr>
        <p:spPr>
          <a:xfrm>
            <a:off x="1228164" y="5827432"/>
            <a:ext cx="10125635" cy="5199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Source Sans Pro"/>
              <a:buNone/>
            </a:pPr>
            <a:r>
              <a:t/>
            </a:r>
            <a:endParaRPr sz="2400">
              <a:solidFill>
                <a:schemeClr val="lt1"/>
              </a:solidFill>
              <a:latin typeface="Source Sans Pro"/>
              <a:ea typeface="Source Sans Pro"/>
              <a:cs typeface="Source Sans Pro"/>
              <a:sym typeface="Source Sans Pro"/>
            </a:endParaRPr>
          </a:p>
        </p:txBody>
      </p:sp>
      <p:sp>
        <p:nvSpPr>
          <p:cNvPr id="88" name="Google Shape;88;p59"/>
          <p:cNvSpPr/>
          <p:nvPr>
            <p:ph idx="2" type="pic"/>
          </p:nvPr>
        </p:nvSpPr>
        <p:spPr>
          <a:xfrm>
            <a:off x="0" y="242047"/>
            <a:ext cx="7826188" cy="5351928"/>
          </a:xfrm>
          <a:prstGeom prst="rect">
            <a:avLst/>
          </a:prstGeom>
          <a:noFill/>
          <a:ln>
            <a:noFill/>
          </a:ln>
        </p:spPr>
      </p:sp>
      <p:sp>
        <p:nvSpPr>
          <p:cNvPr id="89" name="Google Shape;89;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59"/>
          <p:cNvSpPr txBox="1"/>
          <p:nvPr>
            <p:ph idx="1" type="body"/>
          </p:nvPr>
        </p:nvSpPr>
        <p:spPr>
          <a:xfrm>
            <a:off x="1228725" y="5827713"/>
            <a:ext cx="10363200" cy="393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latin typeface="Source Sans Pro"/>
                <a:ea typeface="Source Sans Pro"/>
                <a:cs typeface="Source Sans Pro"/>
                <a:sym typeface="Source Sans Pro"/>
              </a:defRPr>
            </a:lvl1pPr>
            <a:lvl2pPr indent="-381000" lvl="1" marL="9144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2pPr>
            <a:lvl3pPr indent="-381000" lvl="2" marL="13716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3pPr>
            <a:lvl4pPr indent="-381000" lvl="3" marL="18288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4pPr>
            <a:lvl5pPr indent="-381000" lvl="4" marL="22860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showMasterSp="0">
  <p:cSld name="10_Custom Layout">
    <p:spTree>
      <p:nvGrpSpPr>
        <p:cNvPr id="15" name="Shape 15"/>
        <p:cNvGrpSpPr/>
        <p:nvPr/>
      </p:nvGrpSpPr>
      <p:grpSpPr>
        <a:xfrm>
          <a:off x="0" y="0"/>
          <a:ext cx="0" cy="0"/>
          <a:chOff x="0" y="0"/>
          <a:chExt cx="0" cy="0"/>
        </a:xfrm>
      </p:grpSpPr>
      <p:pic>
        <p:nvPicPr>
          <p:cNvPr id="16" name="Google Shape;16;p46"/>
          <p:cNvPicPr preferRelativeResize="0"/>
          <p:nvPr/>
        </p:nvPicPr>
        <p:blipFill rotWithShape="1">
          <a:blip r:embed="rId2">
            <a:alphaModFix/>
          </a:blip>
          <a:srcRect b="0" l="0" r="0" t="0"/>
          <a:stretch/>
        </p:blipFill>
        <p:spPr>
          <a:xfrm>
            <a:off x="0" y="0"/>
            <a:ext cx="12192000" cy="6864626"/>
          </a:xfrm>
          <a:prstGeom prst="rect">
            <a:avLst/>
          </a:prstGeom>
          <a:noFill/>
          <a:ln>
            <a:noFill/>
          </a:ln>
        </p:spPr>
      </p:pic>
      <p:sp>
        <p:nvSpPr>
          <p:cNvPr id="17" name="Google Shape;17;p46"/>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6"/>
          <p:cNvSpPr txBox="1"/>
          <p:nvPr/>
        </p:nvSpPr>
        <p:spPr>
          <a:xfrm>
            <a:off x="259976" y="2483224"/>
            <a:ext cx="11654117" cy="129988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6600"/>
              <a:buFont typeface="Source Sans Pro SemiBold"/>
              <a:buNone/>
            </a:pPr>
            <a:r>
              <a:t/>
            </a:r>
            <a:endParaRPr b="1" i="0" sz="6600" u="none" cap="none" strike="noStrike">
              <a:solidFill>
                <a:schemeClr val="lt1"/>
              </a:solidFill>
              <a:latin typeface="Source Sans Pro SemiBold"/>
              <a:ea typeface="Source Sans Pro SemiBold"/>
              <a:cs typeface="Source Sans Pro SemiBold"/>
              <a:sym typeface="Source Sans Pro SemiBold"/>
            </a:endParaRPr>
          </a:p>
        </p:txBody>
      </p:sp>
      <p:sp>
        <p:nvSpPr>
          <p:cNvPr id="19" name="Google Shape;19;p46"/>
          <p:cNvSpPr txBox="1"/>
          <p:nvPr>
            <p:ph idx="1" type="body"/>
          </p:nvPr>
        </p:nvSpPr>
        <p:spPr>
          <a:xfrm>
            <a:off x="0" y="2482850"/>
            <a:ext cx="12192000" cy="3379788"/>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6000"/>
              <a:buNone/>
              <a:defRPr b="0" i="0" sz="6000">
                <a:solidFill>
                  <a:schemeClr val="lt1"/>
                </a:solidFill>
                <a:latin typeface="Source Sans Pro SemiBold"/>
                <a:ea typeface="Source Sans Pro SemiBold"/>
                <a:cs typeface="Source Sans Pro SemiBold"/>
                <a:sym typeface="Source Sans Pro SemiBold"/>
              </a:defRPr>
            </a:lvl1pPr>
            <a:lvl2pPr indent="-609600" lvl="1" marL="914400" algn="ctr">
              <a:lnSpc>
                <a:spcPct val="90000"/>
              </a:lnSpc>
              <a:spcBef>
                <a:spcPts val="500"/>
              </a:spcBef>
              <a:spcAft>
                <a:spcPts val="0"/>
              </a:spcAft>
              <a:buClr>
                <a:schemeClr val="lt1"/>
              </a:buClr>
              <a:buSzPts val="6000"/>
              <a:buChar char="•"/>
              <a:defRPr sz="6000">
                <a:solidFill>
                  <a:schemeClr val="lt1"/>
                </a:solidFill>
              </a:defRPr>
            </a:lvl2pPr>
            <a:lvl3pPr indent="-609600" lvl="2" marL="1371600" algn="ctr">
              <a:lnSpc>
                <a:spcPct val="90000"/>
              </a:lnSpc>
              <a:spcBef>
                <a:spcPts val="500"/>
              </a:spcBef>
              <a:spcAft>
                <a:spcPts val="0"/>
              </a:spcAft>
              <a:buClr>
                <a:schemeClr val="lt1"/>
              </a:buClr>
              <a:buSzPts val="6000"/>
              <a:buChar char="•"/>
              <a:defRPr sz="6000">
                <a:solidFill>
                  <a:schemeClr val="lt1"/>
                </a:solidFill>
              </a:defRPr>
            </a:lvl3pPr>
            <a:lvl4pPr indent="-609600" lvl="3" marL="1828800" algn="ctr">
              <a:lnSpc>
                <a:spcPct val="90000"/>
              </a:lnSpc>
              <a:spcBef>
                <a:spcPts val="500"/>
              </a:spcBef>
              <a:spcAft>
                <a:spcPts val="0"/>
              </a:spcAft>
              <a:buClr>
                <a:schemeClr val="lt1"/>
              </a:buClr>
              <a:buSzPts val="6000"/>
              <a:buChar char="•"/>
              <a:defRPr sz="6000">
                <a:solidFill>
                  <a:schemeClr val="lt1"/>
                </a:solidFill>
              </a:defRPr>
            </a:lvl4pPr>
            <a:lvl5pPr indent="-609600" lvl="4" marL="2286000" algn="ctr">
              <a:lnSpc>
                <a:spcPct val="90000"/>
              </a:lnSpc>
              <a:spcBef>
                <a:spcPts val="500"/>
              </a:spcBef>
              <a:spcAft>
                <a:spcPts val="0"/>
              </a:spcAft>
              <a:buClr>
                <a:schemeClr val="lt1"/>
              </a:buClr>
              <a:buSzPts val="6000"/>
              <a:buChar char="•"/>
              <a:defRPr sz="6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showMasterSp="0">
  <p:cSld name="12_Custom Layout">
    <p:spTree>
      <p:nvGrpSpPr>
        <p:cNvPr id="20" name="Shape 20"/>
        <p:cNvGrpSpPr/>
        <p:nvPr/>
      </p:nvGrpSpPr>
      <p:grpSpPr>
        <a:xfrm>
          <a:off x="0" y="0"/>
          <a:ext cx="0" cy="0"/>
          <a:chOff x="0" y="0"/>
          <a:chExt cx="0" cy="0"/>
        </a:xfrm>
      </p:grpSpPr>
      <p:pic>
        <p:nvPicPr>
          <p:cNvPr id="21" name="Google Shape;21;p47"/>
          <p:cNvPicPr preferRelativeResize="0"/>
          <p:nvPr/>
        </p:nvPicPr>
        <p:blipFill rotWithShape="1">
          <a:blip r:embed="rId2">
            <a:alphaModFix/>
          </a:blip>
          <a:srcRect b="0" l="0" r="0" t="0"/>
          <a:stretch/>
        </p:blipFill>
        <p:spPr>
          <a:xfrm>
            <a:off x="0" y="0"/>
            <a:ext cx="12192000" cy="6864626"/>
          </a:xfrm>
          <a:prstGeom prst="rect">
            <a:avLst/>
          </a:prstGeom>
          <a:noFill/>
          <a:ln>
            <a:noFill/>
          </a:ln>
        </p:spPr>
      </p:pic>
      <p:sp>
        <p:nvSpPr>
          <p:cNvPr id="22" name="Google Shape;22;p47"/>
          <p:cNvSpPr txBox="1"/>
          <p:nvPr/>
        </p:nvSpPr>
        <p:spPr>
          <a:xfrm>
            <a:off x="1228164" y="5827432"/>
            <a:ext cx="10125635" cy="5199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Source Sans Pro"/>
              <a:buNone/>
            </a:pPr>
            <a:r>
              <a:t/>
            </a:r>
            <a:endParaRPr b="0" i="0" sz="2400" u="none" cap="none" strike="noStrike">
              <a:solidFill>
                <a:schemeClr val="lt1"/>
              </a:solidFill>
              <a:latin typeface="Source Sans Pro"/>
              <a:ea typeface="Source Sans Pro"/>
              <a:cs typeface="Source Sans Pro"/>
              <a:sym typeface="Source Sans Pro"/>
            </a:endParaRPr>
          </a:p>
        </p:txBody>
      </p:sp>
      <p:sp>
        <p:nvSpPr>
          <p:cNvPr id="23" name="Google Shape;23;p47"/>
          <p:cNvSpPr txBox="1"/>
          <p:nvPr>
            <p:ph idx="1" type="body"/>
          </p:nvPr>
        </p:nvSpPr>
        <p:spPr>
          <a:xfrm>
            <a:off x="839788" y="878541"/>
            <a:ext cx="10514011" cy="46168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400"/>
              <a:buNone/>
              <a:defRPr>
                <a:solidFill>
                  <a:schemeClr val="dk1"/>
                </a:solidFill>
              </a:defRPr>
            </a:lvl1pPr>
            <a:lvl2pPr indent="-381000" lvl="1" marL="914400" algn="l">
              <a:lnSpc>
                <a:spcPct val="90000"/>
              </a:lnSpc>
              <a:spcBef>
                <a:spcPts val="500"/>
              </a:spcBef>
              <a:spcAft>
                <a:spcPts val="0"/>
              </a:spcAft>
              <a:buClr>
                <a:srgbClr val="005E84"/>
              </a:buClr>
              <a:buSzPts val="2400"/>
              <a:buChar char="•"/>
              <a:defRPr>
                <a:solidFill>
                  <a:srgbClr val="005E84"/>
                </a:solidFill>
              </a:defRPr>
            </a:lvl2pPr>
            <a:lvl3pPr indent="-355600" lvl="2" marL="1371600" algn="l">
              <a:lnSpc>
                <a:spcPct val="90000"/>
              </a:lnSpc>
              <a:spcBef>
                <a:spcPts val="500"/>
              </a:spcBef>
              <a:spcAft>
                <a:spcPts val="0"/>
              </a:spcAft>
              <a:buClr>
                <a:srgbClr val="005E84"/>
              </a:buClr>
              <a:buSzPts val="2000"/>
              <a:buChar char="•"/>
              <a:defRPr>
                <a:solidFill>
                  <a:srgbClr val="005E84"/>
                </a:solidFill>
              </a:defRPr>
            </a:lvl3pPr>
            <a:lvl4pPr indent="-342900" lvl="3" marL="1828800" algn="l">
              <a:lnSpc>
                <a:spcPct val="90000"/>
              </a:lnSpc>
              <a:spcBef>
                <a:spcPts val="500"/>
              </a:spcBef>
              <a:spcAft>
                <a:spcPts val="0"/>
              </a:spcAft>
              <a:buClr>
                <a:srgbClr val="005E84"/>
              </a:buClr>
              <a:buSzPts val="1800"/>
              <a:buChar char="•"/>
              <a:defRPr>
                <a:solidFill>
                  <a:srgbClr val="005E84"/>
                </a:solidFill>
              </a:defRPr>
            </a:lvl4pPr>
            <a:lvl5pPr indent="-342900" lvl="4" marL="2286000" algn="l">
              <a:lnSpc>
                <a:spcPct val="90000"/>
              </a:lnSpc>
              <a:spcBef>
                <a:spcPts val="500"/>
              </a:spcBef>
              <a:spcAft>
                <a:spcPts val="0"/>
              </a:spcAft>
              <a:buClr>
                <a:srgbClr val="005E84"/>
              </a:buClr>
              <a:buSzPts val="1800"/>
              <a:buChar char="•"/>
              <a:defRPr>
                <a:solidFill>
                  <a:srgbClr val="005E84"/>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7"/>
          <p:cNvSpPr/>
          <p:nvPr/>
        </p:nvSpPr>
        <p:spPr>
          <a:xfrm>
            <a:off x="6967728" y="950976"/>
            <a:ext cx="758952" cy="442569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47"/>
          <p:cNvSpPr txBox="1"/>
          <p:nvPr>
            <p:ph idx="2" type="body"/>
          </p:nvPr>
        </p:nvSpPr>
        <p:spPr>
          <a:xfrm>
            <a:off x="1228164" y="5827713"/>
            <a:ext cx="10363761" cy="430212"/>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latin typeface="Source Sans Pro"/>
                <a:ea typeface="Source Sans Pro"/>
                <a:cs typeface="Source Sans Pro"/>
                <a:sym typeface="Source Sans Pro"/>
              </a:defRPr>
            </a:lvl1pPr>
            <a:lvl2pPr indent="-381000" lvl="1" marL="9144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2pPr>
            <a:lvl3pPr indent="-381000" lvl="2" marL="13716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3pPr>
            <a:lvl4pPr indent="-381000" lvl="3" marL="18288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4pPr>
            <a:lvl5pPr indent="-381000" lvl="4" marL="22860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showMasterSp="0">
  <p:cSld name="6_Custom Layout">
    <p:spTree>
      <p:nvGrpSpPr>
        <p:cNvPr id="28" name="Shape 28"/>
        <p:cNvGrpSpPr/>
        <p:nvPr/>
      </p:nvGrpSpPr>
      <p:grpSpPr>
        <a:xfrm>
          <a:off x="0" y="0"/>
          <a:ext cx="0" cy="0"/>
          <a:chOff x="0" y="0"/>
          <a:chExt cx="0" cy="0"/>
        </a:xfrm>
      </p:grpSpPr>
      <p:pic>
        <p:nvPicPr>
          <p:cNvPr id="29" name="Google Shape;29;p48"/>
          <p:cNvPicPr preferRelativeResize="0"/>
          <p:nvPr/>
        </p:nvPicPr>
        <p:blipFill rotWithShape="1">
          <a:blip r:embed="rId2">
            <a:alphaModFix/>
          </a:blip>
          <a:srcRect b="0" l="0" r="0" t="0"/>
          <a:stretch/>
        </p:blipFill>
        <p:spPr>
          <a:xfrm>
            <a:off x="0" y="0"/>
            <a:ext cx="12192000" cy="6864626"/>
          </a:xfrm>
          <a:prstGeom prst="rect">
            <a:avLst/>
          </a:prstGeom>
          <a:noFill/>
          <a:ln>
            <a:noFill/>
          </a:ln>
        </p:spPr>
      </p:pic>
      <p:sp>
        <p:nvSpPr>
          <p:cNvPr id="30" name="Google Shape;30;p48"/>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8"/>
          <p:cNvSpPr txBox="1"/>
          <p:nvPr/>
        </p:nvSpPr>
        <p:spPr>
          <a:xfrm>
            <a:off x="952499" y="2900897"/>
            <a:ext cx="9401735" cy="8822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6600"/>
              <a:buFont typeface="Source Sans Pro SemiBold"/>
              <a:buNone/>
            </a:pPr>
            <a:r>
              <a:t/>
            </a:r>
            <a:endParaRPr b="1" i="0" sz="6600">
              <a:solidFill>
                <a:schemeClr val="lt1"/>
              </a:solidFill>
              <a:latin typeface="Source Sans Pro SemiBold"/>
              <a:ea typeface="Source Sans Pro SemiBold"/>
              <a:cs typeface="Source Sans Pro SemiBold"/>
              <a:sym typeface="Source Sans Pro SemiBold"/>
            </a:endParaRPr>
          </a:p>
        </p:txBody>
      </p:sp>
      <p:sp>
        <p:nvSpPr>
          <p:cNvPr id="32" name="Google Shape;32;p48"/>
          <p:cNvSpPr txBox="1"/>
          <p:nvPr>
            <p:ph idx="1" type="body"/>
          </p:nvPr>
        </p:nvSpPr>
        <p:spPr>
          <a:xfrm>
            <a:off x="838200" y="2501900"/>
            <a:ext cx="10375900" cy="260826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6000"/>
              <a:buNone/>
              <a:defRPr b="1" i="0" sz="6000">
                <a:solidFill>
                  <a:schemeClr val="lt1"/>
                </a:solidFill>
                <a:latin typeface="Source Sans Pro SemiBold"/>
                <a:ea typeface="Source Sans Pro SemiBold"/>
                <a:cs typeface="Source Sans Pro SemiBold"/>
                <a:sym typeface="Source Sans Pro SemiBold"/>
              </a:defRPr>
            </a:lvl1pPr>
            <a:lvl2pPr indent="-609600" lvl="1" marL="914400" algn="l">
              <a:lnSpc>
                <a:spcPct val="90000"/>
              </a:lnSpc>
              <a:spcBef>
                <a:spcPts val="500"/>
              </a:spcBef>
              <a:spcAft>
                <a:spcPts val="0"/>
              </a:spcAft>
              <a:buClr>
                <a:schemeClr val="lt1"/>
              </a:buClr>
              <a:buSzPts val="6000"/>
              <a:buChar char="•"/>
              <a:defRPr sz="6000">
                <a:solidFill>
                  <a:schemeClr val="lt1"/>
                </a:solidFill>
                <a:latin typeface="Source Sans Pro"/>
                <a:ea typeface="Source Sans Pro"/>
                <a:cs typeface="Source Sans Pro"/>
                <a:sym typeface="Source Sans Pro"/>
              </a:defRPr>
            </a:lvl2pPr>
            <a:lvl3pPr indent="-609600" lvl="2" marL="1371600" algn="l">
              <a:lnSpc>
                <a:spcPct val="90000"/>
              </a:lnSpc>
              <a:spcBef>
                <a:spcPts val="500"/>
              </a:spcBef>
              <a:spcAft>
                <a:spcPts val="0"/>
              </a:spcAft>
              <a:buClr>
                <a:schemeClr val="lt1"/>
              </a:buClr>
              <a:buSzPts val="6000"/>
              <a:buChar char="•"/>
              <a:defRPr sz="6000">
                <a:solidFill>
                  <a:schemeClr val="lt1"/>
                </a:solidFill>
                <a:latin typeface="Source Sans Pro"/>
                <a:ea typeface="Source Sans Pro"/>
                <a:cs typeface="Source Sans Pro"/>
                <a:sym typeface="Source Sans Pro"/>
              </a:defRPr>
            </a:lvl3pPr>
            <a:lvl4pPr indent="-609600" lvl="3" marL="1828800" algn="l">
              <a:lnSpc>
                <a:spcPct val="90000"/>
              </a:lnSpc>
              <a:spcBef>
                <a:spcPts val="500"/>
              </a:spcBef>
              <a:spcAft>
                <a:spcPts val="0"/>
              </a:spcAft>
              <a:buClr>
                <a:schemeClr val="lt1"/>
              </a:buClr>
              <a:buSzPts val="6000"/>
              <a:buChar char="•"/>
              <a:defRPr sz="6000">
                <a:solidFill>
                  <a:schemeClr val="lt1"/>
                </a:solidFill>
                <a:latin typeface="Source Sans Pro"/>
                <a:ea typeface="Source Sans Pro"/>
                <a:cs typeface="Source Sans Pro"/>
                <a:sym typeface="Source Sans Pro"/>
              </a:defRPr>
            </a:lvl4pPr>
            <a:lvl5pPr indent="-609600" lvl="4" marL="2286000" algn="l">
              <a:lnSpc>
                <a:spcPct val="90000"/>
              </a:lnSpc>
              <a:spcBef>
                <a:spcPts val="500"/>
              </a:spcBef>
              <a:spcAft>
                <a:spcPts val="0"/>
              </a:spcAft>
              <a:buClr>
                <a:schemeClr val="lt1"/>
              </a:buClr>
              <a:buSzPts val="6000"/>
              <a:buChar char="•"/>
              <a:defRPr sz="6000">
                <a:solidFill>
                  <a:schemeClr val="lt1"/>
                </a:solidFill>
                <a:latin typeface="Source Sans Pro"/>
                <a:ea typeface="Source Sans Pro"/>
                <a:cs typeface="Source Sans Pro"/>
                <a:sym typeface="Source Sans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9"/>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400"/>
              <a:buFont typeface="Source Sans Pro"/>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9"/>
          <p:cNvSpPr txBox="1"/>
          <p:nvPr>
            <p:ph idx="1" type="body"/>
          </p:nvPr>
        </p:nvSpPr>
        <p:spPr>
          <a:xfrm>
            <a:off x="838200" y="1181100"/>
            <a:ext cx="10515600" cy="49958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4400"/>
              <a:buNone/>
              <a:defRPr>
                <a:solidFill>
                  <a:schemeClr val="dk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36" name="Shape 36"/>
        <p:cNvGrpSpPr/>
        <p:nvPr/>
      </p:nvGrpSpPr>
      <p:grpSpPr>
        <a:xfrm>
          <a:off x="0" y="0"/>
          <a:ext cx="0" cy="0"/>
          <a:chOff x="0" y="0"/>
          <a:chExt cx="0" cy="0"/>
        </a:xfrm>
      </p:grpSpPr>
      <p:sp>
        <p:nvSpPr>
          <p:cNvPr id="37" name="Google Shape;37;p50"/>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0"/>
          <p:cNvSpPr txBox="1"/>
          <p:nvPr>
            <p:ph idx="1" type="body"/>
          </p:nvPr>
        </p:nvSpPr>
        <p:spPr>
          <a:xfrm>
            <a:off x="676656" y="1998134"/>
            <a:ext cx="4663440" cy="37673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30200" lvl="5" marL="2743200" algn="l">
              <a:lnSpc>
                <a:spcPct val="90000"/>
              </a:lnSpc>
              <a:spcBef>
                <a:spcPts val="500"/>
              </a:spcBef>
              <a:spcAft>
                <a:spcPts val="0"/>
              </a:spcAft>
              <a:buClr>
                <a:schemeClr val="dk1"/>
              </a:buClr>
              <a:buSzPts val="1600"/>
              <a:buChar char="•"/>
              <a:defRPr sz="1600"/>
            </a:lvl6pPr>
            <a:lvl7pPr indent="-330200" lvl="6" marL="3200400" algn="l">
              <a:lnSpc>
                <a:spcPct val="90000"/>
              </a:lnSpc>
              <a:spcBef>
                <a:spcPts val="500"/>
              </a:spcBef>
              <a:spcAft>
                <a:spcPts val="0"/>
              </a:spcAft>
              <a:buClr>
                <a:schemeClr val="dk1"/>
              </a:buClr>
              <a:buSzPts val="1600"/>
              <a:buChar char="•"/>
              <a:defRPr sz="1600"/>
            </a:lvl7pPr>
            <a:lvl8pPr indent="-330200" lvl="7" marL="3657600" algn="l">
              <a:lnSpc>
                <a:spcPct val="90000"/>
              </a:lnSpc>
              <a:spcBef>
                <a:spcPts val="500"/>
              </a:spcBef>
              <a:spcAft>
                <a:spcPts val="0"/>
              </a:spcAft>
              <a:buClr>
                <a:schemeClr val="dk1"/>
              </a:buClr>
              <a:buSzPts val="1600"/>
              <a:buChar char="•"/>
              <a:defRPr sz="1600"/>
            </a:lvl8pPr>
            <a:lvl9pPr indent="-330200" lvl="8" marL="4114800" algn="l">
              <a:lnSpc>
                <a:spcPct val="90000"/>
              </a:lnSpc>
              <a:spcBef>
                <a:spcPts val="500"/>
              </a:spcBef>
              <a:spcAft>
                <a:spcPts val="0"/>
              </a:spcAft>
              <a:buClr>
                <a:schemeClr val="dk1"/>
              </a:buClr>
              <a:buSzPts val="1600"/>
              <a:buChar char="•"/>
              <a:defRPr sz="1600"/>
            </a:lvl9pPr>
          </a:lstStyle>
          <a:p/>
        </p:txBody>
      </p:sp>
      <p:sp>
        <p:nvSpPr>
          <p:cNvPr id="39" name="Google Shape;39;p50"/>
          <p:cNvSpPr txBox="1"/>
          <p:nvPr>
            <p:ph idx="2" type="body"/>
          </p:nvPr>
        </p:nvSpPr>
        <p:spPr>
          <a:xfrm>
            <a:off x="6011330" y="1998134"/>
            <a:ext cx="4663440" cy="376732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55600" lvl="1" marL="914400" algn="l">
              <a:lnSpc>
                <a:spcPct val="90000"/>
              </a:lnSpc>
              <a:spcBef>
                <a:spcPts val="500"/>
              </a:spcBef>
              <a:spcAft>
                <a:spcPts val="0"/>
              </a:spcAft>
              <a:buClr>
                <a:schemeClr val="lt1"/>
              </a:buClr>
              <a:buSzPts val="2000"/>
              <a:buChar char="•"/>
              <a:defRPr sz="2000"/>
            </a:lvl2pPr>
            <a:lvl3pPr indent="-342900" lvl="2" marL="1371600" algn="l">
              <a:lnSpc>
                <a:spcPct val="90000"/>
              </a:lnSpc>
              <a:spcBef>
                <a:spcPts val="500"/>
              </a:spcBef>
              <a:spcAft>
                <a:spcPts val="0"/>
              </a:spcAft>
              <a:buClr>
                <a:schemeClr val="lt1"/>
              </a:buClr>
              <a:buSzPts val="1800"/>
              <a:buChar char="•"/>
              <a:defRPr sz="1800"/>
            </a:lvl3pPr>
            <a:lvl4pPr indent="-330200" lvl="3" marL="1828800" algn="l">
              <a:lnSpc>
                <a:spcPct val="90000"/>
              </a:lnSpc>
              <a:spcBef>
                <a:spcPts val="500"/>
              </a:spcBef>
              <a:spcAft>
                <a:spcPts val="0"/>
              </a:spcAft>
              <a:buClr>
                <a:schemeClr val="lt1"/>
              </a:buClr>
              <a:buSzPts val="1600"/>
              <a:buChar char="•"/>
              <a:defRPr sz="1600"/>
            </a:lvl4pPr>
            <a:lvl5pPr indent="-330200" lvl="4" marL="2286000" algn="l">
              <a:lnSpc>
                <a:spcPct val="90000"/>
              </a:lnSpc>
              <a:spcBef>
                <a:spcPts val="500"/>
              </a:spcBef>
              <a:spcAft>
                <a:spcPts val="0"/>
              </a:spcAft>
              <a:buClr>
                <a:schemeClr val="lt1"/>
              </a:buClr>
              <a:buSzPts val="1600"/>
              <a:buChar char="•"/>
              <a:defRPr sz="1600"/>
            </a:lvl5pPr>
            <a:lvl6pPr indent="-330200" lvl="5" marL="2743200" algn="l">
              <a:lnSpc>
                <a:spcPct val="90000"/>
              </a:lnSpc>
              <a:spcBef>
                <a:spcPts val="500"/>
              </a:spcBef>
              <a:spcAft>
                <a:spcPts val="0"/>
              </a:spcAft>
              <a:buClr>
                <a:schemeClr val="dk1"/>
              </a:buClr>
              <a:buSzPts val="1600"/>
              <a:buChar char="•"/>
              <a:defRPr sz="1600"/>
            </a:lvl6pPr>
            <a:lvl7pPr indent="-330200" lvl="6" marL="3200400" algn="l">
              <a:lnSpc>
                <a:spcPct val="90000"/>
              </a:lnSpc>
              <a:spcBef>
                <a:spcPts val="500"/>
              </a:spcBef>
              <a:spcAft>
                <a:spcPts val="0"/>
              </a:spcAft>
              <a:buClr>
                <a:schemeClr val="dk1"/>
              </a:buClr>
              <a:buSzPts val="1600"/>
              <a:buChar char="•"/>
              <a:defRPr sz="1600"/>
            </a:lvl7pPr>
            <a:lvl8pPr indent="-330200" lvl="7" marL="3657600" algn="l">
              <a:lnSpc>
                <a:spcPct val="90000"/>
              </a:lnSpc>
              <a:spcBef>
                <a:spcPts val="500"/>
              </a:spcBef>
              <a:spcAft>
                <a:spcPts val="0"/>
              </a:spcAft>
              <a:buClr>
                <a:schemeClr val="dk1"/>
              </a:buClr>
              <a:buSzPts val="1600"/>
              <a:buChar char="•"/>
              <a:defRPr sz="1600"/>
            </a:lvl8pPr>
            <a:lvl9pPr indent="-330200" lvl="8" marL="4114800" algn="l">
              <a:lnSpc>
                <a:spcPct val="90000"/>
              </a:lnSpc>
              <a:spcBef>
                <a:spcPts val="500"/>
              </a:spcBef>
              <a:spcAft>
                <a:spcPts val="0"/>
              </a:spcAft>
              <a:buClr>
                <a:schemeClr val="dk1"/>
              </a:buClr>
              <a:buSzPts val="1600"/>
              <a:buChar char="•"/>
              <a:defRPr sz="1600"/>
            </a:lvl9pPr>
          </a:lstStyle>
          <a:p/>
        </p:txBody>
      </p:sp>
      <p:sp>
        <p:nvSpPr>
          <p:cNvPr id="40" name="Google Shape;40;p5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1" name="Google Shape;4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showMasterSp="0">
  <p:cSld name="4_Custom Layout">
    <p:spTree>
      <p:nvGrpSpPr>
        <p:cNvPr id="43" name="Shape 43"/>
        <p:cNvGrpSpPr/>
        <p:nvPr/>
      </p:nvGrpSpPr>
      <p:grpSpPr>
        <a:xfrm>
          <a:off x="0" y="0"/>
          <a:ext cx="0" cy="0"/>
          <a:chOff x="0" y="0"/>
          <a:chExt cx="0" cy="0"/>
        </a:xfrm>
      </p:grpSpPr>
      <p:pic>
        <p:nvPicPr>
          <p:cNvPr id="44" name="Google Shape;44;p51"/>
          <p:cNvPicPr preferRelativeResize="0"/>
          <p:nvPr/>
        </p:nvPicPr>
        <p:blipFill rotWithShape="1">
          <a:blip r:embed="rId2">
            <a:alphaModFix/>
          </a:blip>
          <a:srcRect b="0" l="0" r="0" t="0"/>
          <a:stretch/>
        </p:blipFill>
        <p:spPr>
          <a:xfrm>
            <a:off x="0" y="0"/>
            <a:ext cx="12192000" cy="6864626"/>
          </a:xfrm>
          <a:prstGeom prst="rect">
            <a:avLst/>
          </a:prstGeom>
          <a:noFill/>
          <a:ln>
            <a:noFill/>
          </a:ln>
        </p:spPr>
      </p:pic>
      <p:sp>
        <p:nvSpPr>
          <p:cNvPr id="45" name="Google Shape;45;p51"/>
          <p:cNvSpPr txBox="1"/>
          <p:nvPr/>
        </p:nvSpPr>
        <p:spPr>
          <a:xfrm>
            <a:off x="1299882" y="1120588"/>
            <a:ext cx="4087906" cy="2904565"/>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chemeClr val="lt1"/>
              </a:buClr>
              <a:buSzPts val="6000"/>
              <a:buFont typeface="Source Sans Pro SemiBold"/>
              <a:buNone/>
            </a:pPr>
            <a:r>
              <a:t/>
            </a:r>
            <a:endParaRPr b="1" i="0" sz="6000">
              <a:solidFill>
                <a:schemeClr val="lt1"/>
              </a:solidFill>
              <a:latin typeface="Source Sans Pro SemiBold"/>
              <a:ea typeface="Source Sans Pro SemiBold"/>
              <a:cs typeface="Source Sans Pro SemiBold"/>
              <a:sym typeface="Source Sans Pro SemiBold"/>
            </a:endParaRPr>
          </a:p>
        </p:txBody>
      </p:sp>
      <p:sp>
        <p:nvSpPr>
          <p:cNvPr id="46" name="Google Shape;46;p51"/>
          <p:cNvSpPr txBox="1"/>
          <p:nvPr>
            <p:ph idx="1" type="subTitle"/>
          </p:nvPr>
        </p:nvSpPr>
        <p:spPr>
          <a:xfrm>
            <a:off x="1425388" y="4096871"/>
            <a:ext cx="3872753" cy="1676399"/>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400"/>
              <a:buNone/>
              <a:defRPr sz="2400">
                <a:solidFill>
                  <a:schemeClr val="lt1"/>
                </a:solidFill>
                <a:latin typeface="Source Sans Pro"/>
                <a:ea typeface="Source Sans Pro"/>
                <a:cs typeface="Source Sans Pro"/>
                <a:sym typeface="Source Sans Pro"/>
              </a:defRPr>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7" name="Google Shape;47;p51"/>
          <p:cNvSpPr txBox="1"/>
          <p:nvPr/>
        </p:nvSpPr>
        <p:spPr>
          <a:xfrm>
            <a:off x="8616484"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48" name="Google Shape;48;p51"/>
          <p:cNvSpPr txBox="1"/>
          <p:nvPr>
            <p:ph idx="2" type="body"/>
          </p:nvPr>
        </p:nvSpPr>
        <p:spPr>
          <a:xfrm>
            <a:off x="1425388" y="1120589"/>
            <a:ext cx="3872100" cy="29053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4400"/>
              <a:buNone/>
              <a:defRPr b="0" i="0">
                <a:solidFill>
                  <a:schemeClr val="lt1"/>
                </a:solidFill>
                <a:latin typeface="Source Sans Pro SemiBold"/>
                <a:ea typeface="Source Sans Pro SemiBold"/>
                <a:cs typeface="Source Sans Pro SemiBold"/>
                <a:sym typeface="Source Sans Pro SemiBold"/>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showMasterSp="0">
  <p:cSld name="2_Custom Layout">
    <p:spTree>
      <p:nvGrpSpPr>
        <p:cNvPr id="49" name="Shape 49"/>
        <p:cNvGrpSpPr/>
        <p:nvPr/>
      </p:nvGrpSpPr>
      <p:grpSpPr>
        <a:xfrm>
          <a:off x="0" y="0"/>
          <a:ext cx="0" cy="0"/>
          <a:chOff x="0" y="0"/>
          <a:chExt cx="0" cy="0"/>
        </a:xfrm>
      </p:grpSpPr>
      <p:pic>
        <p:nvPicPr>
          <p:cNvPr id="50" name="Google Shape;50;p52"/>
          <p:cNvPicPr preferRelativeResize="0"/>
          <p:nvPr/>
        </p:nvPicPr>
        <p:blipFill rotWithShape="1">
          <a:blip r:embed="rId2">
            <a:alphaModFix/>
          </a:blip>
          <a:srcRect b="0" l="0" r="0" t="0"/>
          <a:stretch/>
        </p:blipFill>
        <p:spPr>
          <a:xfrm>
            <a:off x="0" y="0"/>
            <a:ext cx="12192000" cy="6864626"/>
          </a:xfrm>
          <a:prstGeom prst="rect">
            <a:avLst/>
          </a:prstGeom>
          <a:noFill/>
          <a:ln>
            <a:noFill/>
          </a:ln>
        </p:spPr>
      </p:pic>
      <p:sp>
        <p:nvSpPr>
          <p:cNvPr id="51" name="Google Shape;51;p52"/>
          <p:cNvSpPr txBox="1"/>
          <p:nvPr>
            <p:ph idx="1" type="body"/>
          </p:nvPr>
        </p:nvSpPr>
        <p:spPr>
          <a:xfrm>
            <a:off x="952500" y="2151529"/>
            <a:ext cx="6559924" cy="377414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a:lvl1pPr>
            <a:lvl2pPr indent="-482600" lvl="1" marL="914400" algn="l">
              <a:lnSpc>
                <a:spcPct val="90000"/>
              </a:lnSpc>
              <a:spcBef>
                <a:spcPts val="500"/>
              </a:spcBef>
              <a:spcAft>
                <a:spcPts val="0"/>
              </a:spcAft>
              <a:buClr>
                <a:schemeClr val="lt1"/>
              </a:buClr>
              <a:buSzPts val="4000"/>
              <a:buChar char="•"/>
              <a:defRPr sz="4000">
                <a:latin typeface="Source Sans Pro"/>
                <a:ea typeface="Source Sans Pro"/>
                <a:cs typeface="Source Sans Pro"/>
                <a:sym typeface="Source Sans Pro"/>
              </a:defRPr>
            </a:lvl2pPr>
            <a:lvl3pPr indent="-482600" lvl="2" marL="1371600" algn="l">
              <a:lnSpc>
                <a:spcPct val="90000"/>
              </a:lnSpc>
              <a:spcBef>
                <a:spcPts val="500"/>
              </a:spcBef>
              <a:spcAft>
                <a:spcPts val="0"/>
              </a:spcAft>
              <a:buClr>
                <a:schemeClr val="lt1"/>
              </a:buClr>
              <a:buSzPts val="4000"/>
              <a:buChar char="•"/>
              <a:defRPr sz="4000">
                <a:latin typeface="Source Sans Pro"/>
                <a:ea typeface="Source Sans Pro"/>
                <a:cs typeface="Source Sans Pro"/>
                <a:sym typeface="Source Sans Pro"/>
              </a:defRPr>
            </a:lvl3pPr>
            <a:lvl4pPr indent="-482600" lvl="3" marL="1828800" algn="l">
              <a:lnSpc>
                <a:spcPct val="90000"/>
              </a:lnSpc>
              <a:spcBef>
                <a:spcPts val="500"/>
              </a:spcBef>
              <a:spcAft>
                <a:spcPts val="0"/>
              </a:spcAft>
              <a:buClr>
                <a:schemeClr val="lt1"/>
              </a:buClr>
              <a:buSzPts val="4000"/>
              <a:buChar char="•"/>
              <a:defRPr sz="4000">
                <a:latin typeface="Source Sans Pro"/>
                <a:ea typeface="Source Sans Pro"/>
                <a:cs typeface="Source Sans Pro"/>
                <a:sym typeface="Source Sans Pro"/>
              </a:defRPr>
            </a:lvl4pPr>
            <a:lvl5pPr indent="-482600" lvl="4" marL="2286000" algn="l">
              <a:lnSpc>
                <a:spcPct val="90000"/>
              </a:lnSpc>
              <a:spcBef>
                <a:spcPts val="500"/>
              </a:spcBef>
              <a:spcAft>
                <a:spcPts val="0"/>
              </a:spcAft>
              <a:buClr>
                <a:schemeClr val="lt1"/>
              </a:buClr>
              <a:buSzPts val="4000"/>
              <a:buChar char="•"/>
              <a:defRPr sz="4000">
                <a:latin typeface="Source Sans Pro"/>
                <a:ea typeface="Source Sans Pro"/>
                <a:cs typeface="Source Sans Pro"/>
                <a:sym typeface="Source Sans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52"/>
          <p:cNvSpPr txBox="1"/>
          <p:nvPr/>
        </p:nvSpPr>
        <p:spPr>
          <a:xfrm>
            <a:off x="838200" y="188258"/>
            <a:ext cx="10515600" cy="51995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Source Sans Pro"/>
              <a:buNone/>
            </a:pPr>
            <a:r>
              <a:t/>
            </a:r>
            <a:endParaRPr sz="2400">
              <a:solidFill>
                <a:schemeClr val="lt1"/>
              </a:solidFill>
              <a:latin typeface="Source Sans Pro"/>
              <a:ea typeface="Source Sans Pro"/>
              <a:cs typeface="Source Sans Pro"/>
              <a:sym typeface="Source Sans Pro"/>
            </a:endParaRPr>
          </a:p>
        </p:txBody>
      </p:sp>
      <p:sp>
        <p:nvSpPr>
          <p:cNvPr id="53" name="Google Shape;53;p52"/>
          <p:cNvSpPr txBox="1"/>
          <p:nvPr>
            <p:ph idx="2" type="body"/>
          </p:nvPr>
        </p:nvSpPr>
        <p:spPr>
          <a:xfrm>
            <a:off x="952500" y="412750"/>
            <a:ext cx="10566400" cy="55562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sz="2400">
                <a:solidFill>
                  <a:schemeClr val="lt1"/>
                </a:solidFill>
                <a:latin typeface="Source Sans Pro"/>
                <a:ea typeface="Source Sans Pro"/>
                <a:cs typeface="Source Sans Pro"/>
                <a:sym typeface="Source Sans Pro"/>
              </a:defRPr>
            </a:lvl1pPr>
            <a:lvl2pPr indent="-381000" lvl="1" marL="9144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2pPr>
            <a:lvl3pPr indent="-381000" lvl="2" marL="13716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3pPr>
            <a:lvl4pPr indent="-381000" lvl="3" marL="18288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4pPr>
            <a:lvl5pPr indent="-381000" lvl="4" marL="2286000" algn="l">
              <a:lnSpc>
                <a:spcPct val="90000"/>
              </a:lnSpc>
              <a:spcBef>
                <a:spcPts val="500"/>
              </a:spcBef>
              <a:spcAft>
                <a:spcPts val="0"/>
              </a:spcAft>
              <a:buClr>
                <a:schemeClr val="lt1"/>
              </a:buClr>
              <a:buSzPts val="2400"/>
              <a:buChar char="•"/>
              <a:defRPr sz="2400">
                <a:solidFill>
                  <a:schemeClr val="lt1"/>
                </a:solidFill>
                <a:latin typeface="Source Sans Pro"/>
                <a:ea typeface="Source Sans Pro"/>
                <a:cs typeface="Source Sans Pro"/>
                <a:sym typeface="Source Sans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showMasterSp="0">
  <p:cSld name="3_Custom Layout">
    <p:spTree>
      <p:nvGrpSpPr>
        <p:cNvPr id="54" name="Shape 54"/>
        <p:cNvGrpSpPr/>
        <p:nvPr/>
      </p:nvGrpSpPr>
      <p:grpSpPr>
        <a:xfrm>
          <a:off x="0" y="0"/>
          <a:ext cx="0" cy="0"/>
          <a:chOff x="0" y="0"/>
          <a:chExt cx="0" cy="0"/>
        </a:xfrm>
      </p:grpSpPr>
      <p:pic>
        <p:nvPicPr>
          <p:cNvPr id="55" name="Google Shape;55;p53"/>
          <p:cNvPicPr preferRelativeResize="0"/>
          <p:nvPr/>
        </p:nvPicPr>
        <p:blipFill rotWithShape="1">
          <a:blip r:embed="rId2">
            <a:alphaModFix/>
          </a:blip>
          <a:srcRect b="0" l="0" r="0" t="0"/>
          <a:stretch/>
        </p:blipFill>
        <p:spPr>
          <a:xfrm>
            <a:off x="0" y="0"/>
            <a:ext cx="12180232" cy="6858000"/>
          </a:xfrm>
          <a:prstGeom prst="rect">
            <a:avLst/>
          </a:prstGeom>
          <a:noFill/>
          <a:ln>
            <a:noFill/>
          </a:ln>
        </p:spPr>
      </p:pic>
      <p:sp>
        <p:nvSpPr>
          <p:cNvPr id="56" name="Google Shape;56;p53"/>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3"/>
          <p:cNvSpPr txBox="1"/>
          <p:nvPr/>
        </p:nvSpPr>
        <p:spPr>
          <a:xfrm>
            <a:off x="952499" y="2900897"/>
            <a:ext cx="9401735" cy="882208"/>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6600"/>
              <a:buFont typeface="Source Sans Pro SemiBold"/>
              <a:buNone/>
            </a:pPr>
            <a:r>
              <a:t/>
            </a:r>
            <a:endParaRPr b="1" i="0" sz="6600">
              <a:solidFill>
                <a:schemeClr val="lt1"/>
              </a:solidFill>
              <a:latin typeface="Source Sans Pro SemiBold"/>
              <a:ea typeface="Source Sans Pro SemiBold"/>
              <a:cs typeface="Source Sans Pro SemiBold"/>
              <a:sym typeface="Source Sans Pro SemiBold"/>
            </a:endParaRPr>
          </a:p>
        </p:txBody>
      </p:sp>
      <p:sp>
        <p:nvSpPr>
          <p:cNvPr id="58" name="Google Shape;58;p53"/>
          <p:cNvSpPr txBox="1"/>
          <p:nvPr>
            <p:ph idx="1" type="body"/>
          </p:nvPr>
        </p:nvSpPr>
        <p:spPr>
          <a:xfrm>
            <a:off x="838200" y="2967038"/>
            <a:ext cx="10515600" cy="11112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6000"/>
              <a:buNone/>
              <a:defRPr b="0" i="0" sz="6000">
                <a:solidFill>
                  <a:schemeClr val="lt1"/>
                </a:solidFill>
                <a:latin typeface="Source Sans Pro SemiBold"/>
                <a:ea typeface="Source Sans Pro SemiBold"/>
                <a:cs typeface="Source Sans Pro SemiBold"/>
                <a:sym typeface="Source Sans Pro SemiBold"/>
              </a:defRPr>
            </a:lvl1pPr>
            <a:lvl2pPr indent="-381000" lvl="1" marL="914400" algn="l">
              <a:lnSpc>
                <a:spcPct val="90000"/>
              </a:lnSpc>
              <a:spcBef>
                <a:spcPts val="500"/>
              </a:spcBef>
              <a:spcAft>
                <a:spcPts val="0"/>
              </a:spcAft>
              <a:buClr>
                <a:schemeClr val="lt1"/>
              </a:buClr>
              <a:buSzPts val="2400"/>
              <a:buChar char="•"/>
              <a:defRPr>
                <a:solidFill>
                  <a:schemeClr val="lt1"/>
                </a:solidFill>
                <a:latin typeface="Source Sans Pro"/>
                <a:ea typeface="Source Sans Pro"/>
                <a:cs typeface="Source Sans Pro"/>
                <a:sym typeface="Source Sans Pro"/>
              </a:defRPr>
            </a:lvl2pPr>
            <a:lvl3pPr indent="-355600" lvl="2" marL="1371600" algn="l">
              <a:lnSpc>
                <a:spcPct val="90000"/>
              </a:lnSpc>
              <a:spcBef>
                <a:spcPts val="500"/>
              </a:spcBef>
              <a:spcAft>
                <a:spcPts val="0"/>
              </a:spcAft>
              <a:buClr>
                <a:schemeClr val="lt1"/>
              </a:buClr>
              <a:buSzPts val="2000"/>
              <a:buChar char="•"/>
              <a:defRPr>
                <a:solidFill>
                  <a:schemeClr val="lt1"/>
                </a:solidFill>
                <a:latin typeface="Source Sans Pro"/>
                <a:ea typeface="Source Sans Pro"/>
                <a:cs typeface="Source Sans Pro"/>
                <a:sym typeface="Source Sans Pro"/>
              </a:defRPr>
            </a:lvl3pPr>
            <a:lvl4pPr indent="-342900" lvl="3" marL="1828800" algn="l">
              <a:lnSpc>
                <a:spcPct val="90000"/>
              </a:lnSpc>
              <a:spcBef>
                <a:spcPts val="500"/>
              </a:spcBef>
              <a:spcAft>
                <a:spcPts val="0"/>
              </a:spcAft>
              <a:buClr>
                <a:schemeClr val="lt1"/>
              </a:buClr>
              <a:buSzPts val="1800"/>
              <a:buChar char="•"/>
              <a:defRPr>
                <a:solidFill>
                  <a:schemeClr val="lt1"/>
                </a:solidFill>
                <a:latin typeface="Source Sans Pro"/>
                <a:ea typeface="Source Sans Pro"/>
                <a:cs typeface="Source Sans Pro"/>
                <a:sym typeface="Source Sans Pro"/>
              </a:defRPr>
            </a:lvl4pPr>
            <a:lvl5pPr indent="-342900" lvl="4" marL="2286000" algn="l">
              <a:lnSpc>
                <a:spcPct val="90000"/>
              </a:lnSpc>
              <a:spcBef>
                <a:spcPts val="500"/>
              </a:spcBef>
              <a:spcAft>
                <a:spcPts val="0"/>
              </a:spcAft>
              <a:buClr>
                <a:schemeClr val="lt1"/>
              </a:buClr>
              <a:buSzPts val="1800"/>
              <a:buChar char="•"/>
              <a:defRPr>
                <a:solidFill>
                  <a:schemeClr val="lt1"/>
                </a:solidFill>
                <a:latin typeface="Source Sans Pro"/>
                <a:ea typeface="Source Sans Pro"/>
                <a:cs typeface="Source Sans Pro"/>
                <a:sym typeface="Source Sans P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44"/>
          <p:cNvPicPr preferRelativeResize="0"/>
          <p:nvPr/>
        </p:nvPicPr>
        <p:blipFill rotWithShape="1">
          <a:blip r:embed="rId1">
            <a:alphaModFix/>
          </a:blip>
          <a:srcRect b="0" l="0" r="0" t="0"/>
          <a:stretch/>
        </p:blipFill>
        <p:spPr>
          <a:xfrm>
            <a:off x="-1" y="-1"/>
            <a:ext cx="12192001" cy="6864626"/>
          </a:xfrm>
          <a:prstGeom prst="rect">
            <a:avLst/>
          </a:prstGeom>
          <a:noFill/>
          <a:ln>
            <a:noFill/>
          </a:ln>
        </p:spPr>
      </p:pic>
      <p:sp>
        <p:nvSpPr>
          <p:cNvPr id="7" name="Google Shape;7;p44"/>
          <p:cNvSpPr txBox="1"/>
          <p:nvPr>
            <p:ph type="title"/>
          </p:nvPr>
        </p:nvSpPr>
        <p:spPr>
          <a:xfrm>
            <a:off x="838200" y="367552"/>
            <a:ext cx="10515600" cy="51995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2400"/>
              <a:buFont typeface="Source Sans Pro"/>
              <a:buNone/>
              <a:defRPr b="0" i="0" sz="2400" u="none" cap="none" strike="noStrike">
                <a:solidFill>
                  <a:schemeClr val="lt1"/>
                </a:solidFill>
                <a:latin typeface="Source Sans Pro"/>
                <a:ea typeface="Source Sans Pro"/>
                <a:cs typeface="Source Sans Pro"/>
                <a:sym typeface="Source Sans Pr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44"/>
          <p:cNvSpPr txBox="1"/>
          <p:nvPr>
            <p:ph idx="1" type="body"/>
          </p:nvPr>
        </p:nvSpPr>
        <p:spPr>
          <a:xfrm>
            <a:off x="838200" y="1181100"/>
            <a:ext cx="10515600" cy="4995863"/>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4400"/>
              <a:buFont typeface="Arial"/>
              <a:buNone/>
              <a:defRPr b="0" i="0" sz="4400" u="none" cap="none" strike="noStrike">
                <a:solidFill>
                  <a:schemeClr val="dk1"/>
                </a:solidFill>
                <a:latin typeface="Source Sans Pro"/>
                <a:ea typeface="Source Sans Pro"/>
                <a:cs typeface="Source Sans Pro"/>
                <a:sym typeface="Source Sans Pro"/>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2">
          <p15:clr>
            <a:srgbClr val="F26B43"/>
          </p15:clr>
        </p15:guide>
        <p15:guide id="2" pos="600">
          <p15:clr>
            <a:srgbClr val="F26B43"/>
          </p15:clr>
        </p15:guide>
        <p15:guide id="3" pos="1032">
          <p15:clr>
            <a:srgbClr val="F26B43"/>
          </p15:clr>
        </p15:guide>
        <p15:guide id="4" orient="horz" pos="1080">
          <p15:clr>
            <a:srgbClr val="F26B43"/>
          </p15:clr>
        </p15:guide>
        <p15:guide id="5" orient="horz" pos="744">
          <p15:clr>
            <a:srgbClr val="F26B43"/>
          </p15:clr>
        </p15:guide>
        <p15:guide id="6" pos="43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hyperlink" Target="https://www.theancientbabylonians.com/how-to-use-power-bi-for-stock-market-analysi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hyperlink" Target="https://finviz.com/screener.ash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524000" y="529652"/>
            <a:ext cx="9144000" cy="2369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Source Sans Pro SemiBold"/>
              <a:buNone/>
            </a:pPr>
            <a:r>
              <a:rPr lang="en-US"/>
              <a:t>Stock Price Trend Prediction using Machine Learning on Financial Statements</a:t>
            </a:r>
            <a:endParaRPr/>
          </a:p>
        </p:txBody>
      </p:sp>
      <p:sp>
        <p:nvSpPr>
          <p:cNvPr id="97" name="Google Shape;97;p1"/>
          <p:cNvSpPr txBox="1"/>
          <p:nvPr>
            <p:ph idx="1" type="subTitle"/>
          </p:nvPr>
        </p:nvSpPr>
        <p:spPr>
          <a:xfrm>
            <a:off x="322725" y="3601325"/>
            <a:ext cx="3330300" cy="1451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A51617"/>
              </a:buClr>
              <a:buSzPts val="2400"/>
              <a:buNone/>
            </a:pPr>
            <a:r>
              <a:rPr b="1" lang="en-US" sz="2300">
                <a:solidFill>
                  <a:schemeClr val="dk1"/>
                </a:solidFill>
              </a:rPr>
              <a:t>James Liao 490851</a:t>
            </a:r>
            <a:endParaRPr b="1" sz="2300">
              <a:solidFill>
                <a:schemeClr val="dk1"/>
              </a:solidFill>
            </a:endParaRPr>
          </a:p>
          <a:p>
            <a:pPr indent="0" lvl="0" marL="0" rtl="0" algn="l">
              <a:lnSpc>
                <a:spcPct val="90000"/>
              </a:lnSpc>
              <a:spcBef>
                <a:spcPts val="0"/>
              </a:spcBef>
              <a:spcAft>
                <a:spcPts val="0"/>
              </a:spcAft>
              <a:buClr>
                <a:srgbClr val="A51617"/>
              </a:buClr>
              <a:buSzPts val="2400"/>
              <a:buNone/>
            </a:pPr>
            <a:r>
              <a:rPr b="1" lang="en-US" sz="2300">
                <a:solidFill>
                  <a:schemeClr val="dk1"/>
                </a:solidFill>
              </a:rPr>
              <a:t>Lawrence Yang 489746</a:t>
            </a:r>
            <a:endParaRPr b="1" sz="2300">
              <a:solidFill>
                <a:schemeClr val="dk1"/>
              </a:solidFill>
            </a:endParaRPr>
          </a:p>
          <a:p>
            <a:pPr indent="0" lvl="0" marL="0" rtl="0" algn="l">
              <a:lnSpc>
                <a:spcPct val="90000"/>
              </a:lnSpc>
              <a:spcBef>
                <a:spcPts val="0"/>
              </a:spcBef>
              <a:spcAft>
                <a:spcPts val="0"/>
              </a:spcAft>
              <a:buClr>
                <a:srgbClr val="A51617"/>
              </a:buClr>
              <a:buSzPts val="2400"/>
              <a:buNone/>
            </a:pPr>
            <a:r>
              <a:rPr b="1" lang="en-US" sz="2300">
                <a:solidFill>
                  <a:schemeClr val="dk1"/>
                </a:solidFill>
              </a:rPr>
              <a:t>Ming Xu 489773</a:t>
            </a:r>
            <a:endParaRPr b="1" sz="2300">
              <a:solidFill>
                <a:schemeClr val="dk1"/>
              </a:solidFill>
            </a:endParaRPr>
          </a:p>
          <a:p>
            <a:pPr indent="0" lvl="0" marL="0" rtl="0" algn="l">
              <a:lnSpc>
                <a:spcPct val="90000"/>
              </a:lnSpc>
              <a:spcBef>
                <a:spcPts val="0"/>
              </a:spcBef>
              <a:spcAft>
                <a:spcPts val="0"/>
              </a:spcAft>
              <a:buClr>
                <a:srgbClr val="A51617"/>
              </a:buClr>
              <a:buSzPts val="2400"/>
              <a:buNone/>
            </a:pPr>
            <a:r>
              <a:rPr b="1" lang="en-US" sz="2300">
                <a:solidFill>
                  <a:schemeClr val="dk1"/>
                </a:solidFill>
              </a:rPr>
              <a:t>Yanzhong Lai 489763</a:t>
            </a:r>
            <a:endParaRPr sz="2700"/>
          </a:p>
        </p:txBody>
      </p:sp>
      <p:grpSp>
        <p:nvGrpSpPr>
          <p:cNvPr id="98" name="Google Shape;98;p1"/>
          <p:cNvGrpSpPr/>
          <p:nvPr/>
        </p:nvGrpSpPr>
        <p:grpSpPr>
          <a:xfrm>
            <a:off x="4772298" y="5777497"/>
            <a:ext cx="3496480" cy="945421"/>
            <a:chOff x="5132250" y="5822550"/>
            <a:chExt cx="3325863" cy="900401"/>
          </a:xfrm>
        </p:grpSpPr>
        <p:pic>
          <p:nvPicPr>
            <p:cNvPr id="99" name="Google Shape;99;p1"/>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100" name="Google Shape;100;p1"/>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Source Sans Pro"/>
                  <a:ea typeface="Source Sans Pro"/>
                  <a:cs typeface="Source Sans Pro"/>
                  <a:sym typeface="Source Sans Pro"/>
                </a:rPr>
                <a:t>EyeCatching Capital</a:t>
              </a:r>
              <a:endParaRPr b="1" sz="1900">
                <a:latin typeface="Source Sans Pro"/>
                <a:ea typeface="Source Sans Pro"/>
                <a:cs typeface="Source Sans Pro"/>
                <a:sym typeface="Source Sans Pr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13232849b0_0_0"/>
          <p:cNvSpPr txBox="1"/>
          <p:nvPr>
            <p:ph idx="4294967295" type="title"/>
          </p:nvPr>
        </p:nvSpPr>
        <p:spPr>
          <a:xfrm>
            <a:off x="1" y="710548"/>
            <a:ext cx="10906200" cy="78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None/>
            </a:pPr>
            <a:r>
              <a:rPr b="1" lang="en-US" sz="3600">
                <a:solidFill>
                  <a:schemeClr val="dk1"/>
                </a:solidFill>
              </a:rPr>
              <a:t>Expected Result</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600">
              <a:solidFill>
                <a:schemeClr val="dk1"/>
              </a:solidFill>
            </a:endParaRPr>
          </a:p>
        </p:txBody>
      </p:sp>
      <p:grpSp>
        <p:nvGrpSpPr>
          <p:cNvPr id="291" name="Google Shape;291;g113232849b0_0_0"/>
          <p:cNvGrpSpPr/>
          <p:nvPr/>
        </p:nvGrpSpPr>
        <p:grpSpPr>
          <a:xfrm>
            <a:off x="8598823" y="5827722"/>
            <a:ext cx="3496480" cy="945421"/>
            <a:chOff x="5132250" y="5822550"/>
            <a:chExt cx="3325863" cy="900401"/>
          </a:xfrm>
        </p:grpSpPr>
        <p:pic>
          <p:nvPicPr>
            <p:cNvPr id="292" name="Google Shape;292;g113232849b0_0_0"/>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293" name="Google Shape;293;g113232849b0_0_0"/>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latin typeface="Source Sans Pro"/>
                  <a:ea typeface="Source Sans Pro"/>
                  <a:cs typeface="Source Sans Pro"/>
                  <a:sym typeface="Source Sans Pro"/>
                </a:rPr>
                <a:t>EyeCatching Capital</a:t>
              </a:r>
              <a:endParaRPr b="1" sz="1900">
                <a:solidFill>
                  <a:schemeClr val="lt1"/>
                </a:solidFill>
                <a:latin typeface="Source Sans Pro"/>
                <a:ea typeface="Source Sans Pro"/>
                <a:cs typeface="Source Sans Pro"/>
                <a:sym typeface="Source Sans Pro"/>
              </a:endParaRPr>
            </a:p>
          </p:txBody>
        </p:sp>
      </p:grpSp>
      <p:sp>
        <p:nvSpPr>
          <p:cNvPr id="294" name="Google Shape;294;g113232849b0_0_0"/>
          <p:cNvSpPr txBox="1"/>
          <p:nvPr/>
        </p:nvSpPr>
        <p:spPr>
          <a:xfrm>
            <a:off x="1023575" y="1418400"/>
            <a:ext cx="87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295" name="Google Shape;295;g113232849b0_0_0"/>
          <p:cNvPicPr preferRelativeResize="0"/>
          <p:nvPr/>
        </p:nvPicPr>
        <p:blipFill>
          <a:blip r:embed="rId4">
            <a:alphaModFix/>
          </a:blip>
          <a:stretch>
            <a:fillRect/>
          </a:stretch>
        </p:blipFill>
        <p:spPr>
          <a:xfrm>
            <a:off x="276200" y="1276775"/>
            <a:ext cx="5854671" cy="3310425"/>
          </a:xfrm>
          <a:prstGeom prst="rect">
            <a:avLst/>
          </a:prstGeom>
          <a:noFill/>
          <a:ln>
            <a:noFill/>
          </a:ln>
        </p:spPr>
      </p:pic>
      <p:sp>
        <p:nvSpPr>
          <p:cNvPr id="296" name="Google Shape;296;g113232849b0_0_0"/>
          <p:cNvSpPr txBox="1"/>
          <p:nvPr/>
        </p:nvSpPr>
        <p:spPr>
          <a:xfrm>
            <a:off x="276200" y="4587200"/>
            <a:ext cx="4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7" name="Google Shape;297;g113232849b0_0_0"/>
          <p:cNvSpPr txBox="1"/>
          <p:nvPr/>
        </p:nvSpPr>
        <p:spPr>
          <a:xfrm>
            <a:off x="223175" y="45872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a:t>Source: </a:t>
            </a:r>
            <a:r>
              <a:rPr lang="en-US" sz="1100" u="sng">
                <a:solidFill>
                  <a:schemeClr val="hlink"/>
                </a:solidFill>
                <a:hlinkClick r:id="rId5"/>
              </a:rPr>
              <a:t>Stock Market Analysis - The Babylonians (theancientbabylonians.com)</a:t>
            </a:r>
            <a:endParaRPr/>
          </a:p>
        </p:txBody>
      </p:sp>
      <p:sp>
        <p:nvSpPr>
          <p:cNvPr id="298" name="Google Shape;298;g113232849b0_0_0"/>
          <p:cNvSpPr txBox="1"/>
          <p:nvPr/>
        </p:nvSpPr>
        <p:spPr>
          <a:xfrm>
            <a:off x="6539275" y="1785988"/>
            <a:ext cx="5288100" cy="2185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US" sz="2500">
                <a:solidFill>
                  <a:schemeClr val="dk1"/>
                </a:solidFill>
                <a:latin typeface="Source Sans Pro"/>
                <a:ea typeface="Source Sans Pro"/>
                <a:cs typeface="Source Sans Pro"/>
                <a:sym typeface="Source Sans Pro"/>
              </a:rPr>
              <a:t>Tableau Interactive Dashboard</a:t>
            </a:r>
            <a:endParaRPr sz="2500">
              <a:solidFill>
                <a:schemeClr val="dk1"/>
              </a:solidFill>
              <a:latin typeface="Source Sans Pro"/>
              <a:ea typeface="Source Sans Pro"/>
              <a:cs typeface="Source Sans Pro"/>
              <a:sym typeface="Source Sans Pro"/>
            </a:endParaRPr>
          </a:p>
          <a:p>
            <a:pPr indent="0" lvl="0" marL="0" marR="0" rtl="0" algn="just">
              <a:lnSpc>
                <a:spcPct val="100000"/>
              </a:lnSpc>
              <a:spcBef>
                <a:spcPts val="0"/>
              </a:spcBef>
              <a:spcAft>
                <a:spcPts val="0"/>
              </a:spcAft>
              <a:buNone/>
            </a:pPr>
            <a:r>
              <a:t/>
            </a:r>
            <a:endParaRPr sz="2500">
              <a:solidFill>
                <a:schemeClr val="dk1"/>
              </a:solidFill>
              <a:latin typeface="Source Sans Pro"/>
              <a:ea typeface="Source Sans Pro"/>
              <a:cs typeface="Source Sans Pro"/>
              <a:sym typeface="Source Sans Pro"/>
            </a:endParaRPr>
          </a:p>
          <a:p>
            <a:pPr indent="-355600" lvl="0" marL="457200" marR="0" rtl="0" algn="just">
              <a:lnSpc>
                <a:spcPct val="100000"/>
              </a:lnSpc>
              <a:spcBef>
                <a:spcPts val="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Price movement forecasting (Rise / Fall)</a:t>
            </a:r>
            <a:endParaRPr sz="2000">
              <a:solidFill>
                <a:schemeClr val="dk1"/>
              </a:solidFill>
              <a:latin typeface="Source Sans Pro"/>
              <a:ea typeface="Source Sans Pro"/>
              <a:cs typeface="Source Sans Pro"/>
              <a:sym typeface="Source Sans Pro"/>
            </a:endParaRPr>
          </a:p>
          <a:p>
            <a:pPr indent="-355600" lvl="0" marL="457200" marR="0" rtl="0" algn="just">
              <a:lnSpc>
                <a:spcPct val="100000"/>
              </a:lnSpc>
              <a:spcBef>
                <a:spcPts val="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Historical performance</a:t>
            </a:r>
            <a:endParaRPr sz="2000">
              <a:solidFill>
                <a:schemeClr val="dk1"/>
              </a:solidFill>
              <a:latin typeface="Source Sans Pro"/>
              <a:ea typeface="Source Sans Pro"/>
              <a:cs typeface="Source Sans Pro"/>
              <a:sym typeface="Source Sans Pro"/>
            </a:endParaRPr>
          </a:p>
          <a:p>
            <a:pPr indent="-355600" lvl="0" marL="457200" marR="0" rtl="0" algn="just">
              <a:lnSpc>
                <a:spcPct val="100000"/>
              </a:lnSpc>
              <a:spcBef>
                <a:spcPts val="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Multiples overview  </a:t>
            </a:r>
            <a:endParaRPr sz="2000">
              <a:solidFill>
                <a:schemeClr val="dk1"/>
              </a:solidFill>
              <a:latin typeface="Source Sans Pro"/>
              <a:ea typeface="Source Sans Pro"/>
              <a:cs typeface="Source Sans Pro"/>
              <a:sym typeface="Source Sans Pro"/>
            </a:endParaRPr>
          </a:p>
          <a:p>
            <a:pPr indent="-355600" lvl="0" marL="457200" marR="0" rtl="0" algn="just">
              <a:lnSpc>
                <a:spcPct val="100000"/>
              </a:lnSpc>
              <a:spcBef>
                <a:spcPts val="0"/>
              </a:spcBef>
              <a:spcAft>
                <a:spcPts val="0"/>
              </a:spcAft>
              <a:buClr>
                <a:schemeClr val="dk1"/>
              </a:buClr>
              <a:buSzPts val="2000"/>
              <a:buFont typeface="Source Sans Pro"/>
              <a:buChar char="●"/>
            </a:pPr>
            <a:r>
              <a:rPr lang="en-US" sz="2000">
                <a:solidFill>
                  <a:schemeClr val="dk1"/>
                </a:solidFill>
                <a:latin typeface="Source Sans Pro"/>
                <a:ea typeface="Source Sans Pro"/>
                <a:cs typeface="Source Sans Pro"/>
                <a:sym typeface="Source Sans Pro"/>
              </a:rPr>
              <a:t>Benchmark ratios- Industry average</a:t>
            </a:r>
            <a:endParaRPr sz="90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13232849b0_1_0"/>
          <p:cNvSpPr txBox="1"/>
          <p:nvPr>
            <p:ph idx="4294967295" type="title"/>
          </p:nvPr>
        </p:nvSpPr>
        <p:spPr>
          <a:xfrm>
            <a:off x="458151" y="710548"/>
            <a:ext cx="10906200" cy="78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None/>
            </a:pPr>
            <a:r>
              <a:rPr b="1" lang="en-US" sz="3600">
                <a:solidFill>
                  <a:schemeClr val="dk1"/>
                </a:solidFill>
              </a:rPr>
              <a:t>Timeline</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600">
              <a:solidFill>
                <a:schemeClr val="dk1"/>
              </a:solidFill>
            </a:endParaRPr>
          </a:p>
        </p:txBody>
      </p:sp>
      <p:grpSp>
        <p:nvGrpSpPr>
          <p:cNvPr id="304" name="Google Shape;304;g113232849b0_1_0"/>
          <p:cNvGrpSpPr/>
          <p:nvPr/>
        </p:nvGrpSpPr>
        <p:grpSpPr>
          <a:xfrm>
            <a:off x="8598823" y="5827722"/>
            <a:ext cx="3496480" cy="945421"/>
            <a:chOff x="5132250" y="5822550"/>
            <a:chExt cx="3325863" cy="900401"/>
          </a:xfrm>
        </p:grpSpPr>
        <p:pic>
          <p:nvPicPr>
            <p:cNvPr id="305" name="Google Shape;305;g113232849b0_1_0"/>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306" name="Google Shape;306;g113232849b0_1_0"/>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latin typeface="Source Sans Pro"/>
                  <a:ea typeface="Source Sans Pro"/>
                  <a:cs typeface="Source Sans Pro"/>
                  <a:sym typeface="Source Sans Pro"/>
                </a:rPr>
                <a:t>EyeCatching Capital</a:t>
              </a:r>
              <a:endParaRPr b="1" sz="1900">
                <a:solidFill>
                  <a:schemeClr val="lt1"/>
                </a:solidFill>
                <a:latin typeface="Source Sans Pro"/>
                <a:ea typeface="Source Sans Pro"/>
                <a:cs typeface="Source Sans Pro"/>
                <a:sym typeface="Source Sans Pro"/>
              </a:endParaRPr>
            </a:p>
          </p:txBody>
        </p:sp>
      </p:grpSp>
      <p:sp>
        <p:nvSpPr>
          <p:cNvPr id="307" name="Google Shape;307;g113232849b0_1_0"/>
          <p:cNvSpPr txBox="1"/>
          <p:nvPr/>
        </p:nvSpPr>
        <p:spPr>
          <a:xfrm>
            <a:off x="1023575" y="1418400"/>
            <a:ext cx="87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308" name="Google Shape;308;g113232849b0_1_0"/>
          <p:cNvSpPr txBox="1"/>
          <p:nvPr/>
        </p:nvSpPr>
        <p:spPr>
          <a:xfrm>
            <a:off x="276200" y="4587200"/>
            <a:ext cx="456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309" name="Google Shape;309;g113232849b0_1_0"/>
          <p:cNvGraphicFramePr/>
          <p:nvPr/>
        </p:nvGraphicFramePr>
        <p:xfrm>
          <a:off x="276275" y="1494750"/>
          <a:ext cx="3000000" cy="3000000"/>
        </p:xfrm>
        <a:graphic>
          <a:graphicData uri="http://schemas.openxmlformats.org/drawingml/2006/table">
            <a:tbl>
              <a:tblPr>
                <a:noFill/>
                <a:tableStyleId>{601A4531-338A-46D7-BA7D-C8FAE36F85F7}</a:tableStyleId>
              </a:tblPr>
              <a:tblGrid>
                <a:gridCol w="1462675"/>
                <a:gridCol w="1462675"/>
                <a:gridCol w="1462675"/>
                <a:gridCol w="1462675"/>
                <a:gridCol w="1462675"/>
                <a:gridCol w="1437750"/>
                <a:gridCol w="1476600"/>
                <a:gridCol w="1462675"/>
              </a:tblGrid>
              <a:tr h="1017550">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2/9</a:t>
                      </a:r>
                      <a:endParaRPr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2/16</a:t>
                      </a:r>
                      <a:endParaRPr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2/23</a:t>
                      </a:r>
                      <a:endParaRPr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3/2</a:t>
                      </a:r>
                      <a:endParaRPr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3/23</a:t>
                      </a:r>
                      <a:endParaRPr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3/30</a:t>
                      </a:r>
                      <a:endParaRPr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4/20</a:t>
                      </a:r>
                      <a:endParaRPr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4/27</a:t>
                      </a:r>
                      <a:endParaRPr sz="2100">
                        <a:latin typeface="Times New Roman"/>
                        <a:ea typeface="Times New Roman"/>
                        <a:cs typeface="Times New Roman"/>
                        <a:sym typeface="Times New Roman"/>
                      </a:endParaRPr>
                    </a:p>
                  </a:txBody>
                  <a:tcPr marT="63500" marB="63500" marR="63500" marL="63500"/>
                </a:tc>
              </a:tr>
              <a:tr h="2640500">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API connection</a:t>
                      </a:r>
                      <a:endParaRPr sz="2100">
                        <a:latin typeface="Times New Roman"/>
                        <a:ea typeface="Times New Roman"/>
                        <a:cs typeface="Times New Roman"/>
                        <a:sym typeface="Times New Roman"/>
                      </a:endParaRPr>
                    </a:p>
                    <a:p>
                      <a:pPr indent="0" lvl="0" marL="0" rtl="0" algn="l">
                        <a:spcBef>
                          <a:spcPts val="0"/>
                        </a:spcBef>
                        <a:spcAft>
                          <a:spcPts val="0"/>
                        </a:spcAft>
                        <a:buNone/>
                      </a:pPr>
                      <a:r>
                        <a:rPr lang="en-US" sz="2100">
                          <a:latin typeface="Times New Roman"/>
                          <a:ea typeface="Times New Roman"/>
                          <a:cs typeface="Times New Roman"/>
                          <a:sym typeface="Times New Roman"/>
                        </a:rPr>
                        <a:t>finish </a:t>
                      </a:r>
                      <a:endParaRPr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100">
                          <a:latin typeface="Times New Roman"/>
                          <a:ea typeface="Times New Roman"/>
                          <a:cs typeface="Times New Roman"/>
                          <a:sym typeface="Times New Roman"/>
                        </a:rPr>
                        <a:t>Database finish</a:t>
                      </a:r>
                      <a:endParaRPr sz="21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Finish first model on two different multiples selection</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Mid-term presentation</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Model adjustment and, try the rest of the models</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Finish all the models and optimization</a:t>
                      </a:r>
                      <a:endParaRPr sz="2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Rough draft and slides finish</a:t>
                      </a:r>
                      <a:endParaRPr sz="20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Final presentation</a:t>
                      </a:r>
                      <a:endParaRPr sz="2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1118eaab5ce_0_30"/>
          <p:cNvSpPr txBox="1"/>
          <p:nvPr>
            <p:ph type="title"/>
          </p:nvPr>
        </p:nvSpPr>
        <p:spPr>
          <a:xfrm>
            <a:off x="323850" y="316004"/>
            <a:ext cx="12049200" cy="519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2600"/>
              <a:buFont typeface="Source Sans Pro"/>
              <a:buNone/>
            </a:pPr>
            <a:r>
              <a:rPr b="1" lang="en-US" sz="2600"/>
              <a:t>References</a:t>
            </a:r>
            <a:endParaRPr/>
          </a:p>
        </p:txBody>
      </p:sp>
      <p:grpSp>
        <p:nvGrpSpPr>
          <p:cNvPr id="315" name="Google Shape;315;g1118eaab5ce_0_30"/>
          <p:cNvGrpSpPr/>
          <p:nvPr/>
        </p:nvGrpSpPr>
        <p:grpSpPr>
          <a:xfrm>
            <a:off x="8598823" y="5827722"/>
            <a:ext cx="3496480" cy="945421"/>
            <a:chOff x="5132250" y="5822550"/>
            <a:chExt cx="3325863" cy="900401"/>
          </a:xfrm>
        </p:grpSpPr>
        <p:pic>
          <p:nvPicPr>
            <p:cNvPr id="316" name="Google Shape;316;g1118eaab5ce_0_30"/>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317" name="Google Shape;317;g1118eaab5ce_0_30"/>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latin typeface="Source Sans Pro"/>
                  <a:ea typeface="Source Sans Pro"/>
                  <a:cs typeface="Source Sans Pro"/>
                  <a:sym typeface="Source Sans Pro"/>
                </a:rPr>
                <a:t>EyeCatching Capital</a:t>
              </a:r>
              <a:endParaRPr b="1" sz="1900">
                <a:solidFill>
                  <a:schemeClr val="dk1"/>
                </a:solidFill>
                <a:latin typeface="Source Sans Pro"/>
                <a:ea typeface="Source Sans Pro"/>
                <a:cs typeface="Source Sans Pro"/>
                <a:sym typeface="Source Sans Pro"/>
              </a:endParaRPr>
            </a:p>
          </p:txBody>
        </p:sp>
      </p:grpSp>
      <p:sp>
        <p:nvSpPr>
          <p:cNvPr id="318" name="Google Shape;318;g1118eaab5ce_0_30"/>
          <p:cNvSpPr txBox="1"/>
          <p:nvPr/>
        </p:nvSpPr>
        <p:spPr>
          <a:xfrm>
            <a:off x="570275" y="1181100"/>
            <a:ext cx="8238600" cy="511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solidFill>
                  <a:schemeClr val="dk1"/>
                </a:solidFill>
                <a:latin typeface="Source Sans Pro"/>
                <a:ea typeface="Source Sans Pro"/>
                <a:cs typeface="Source Sans Pro"/>
                <a:sym typeface="Source Sans Pro"/>
              </a:rPr>
              <a:t>[1] Jermsittiparsert, Kittisak &amp; Ambarita, Dedy &amp; Mihardjo, Leonardus &amp; K Ghani, Erlane. (2019). Risk-Return through Financial Ratios as Determinants of Stock Price: A Study from ASEAN Region. Journal of Security and Sustainability Issues. 9. 199-210. 10.9770/jssi.2019.9.1(15). </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1600">
                <a:solidFill>
                  <a:schemeClr val="dk1"/>
                </a:solidFill>
                <a:latin typeface="Source Sans Pro"/>
                <a:ea typeface="Source Sans Pro"/>
                <a:cs typeface="Source Sans Pro"/>
                <a:sym typeface="Source Sans Pro"/>
              </a:rPr>
              <a:t>[2] Deji-Olarerin A ,  Folorunso O ,  Vincent O R , et al. STOCK PRICE TREND PREDICTION USING SUPPORT VECTOR MACHINE AND CORAL REEF OPTIMIZATION ALGORITHM[J].  2020.</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1600">
                <a:solidFill>
                  <a:schemeClr val="dk1"/>
                </a:solidFill>
                <a:latin typeface="Source Sans Pro"/>
                <a:ea typeface="Source Sans Pro"/>
                <a:cs typeface="Source Sans Pro"/>
                <a:sym typeface="Source Sans Pro"/>
              </a:rPr>
              <a:t>[3] Nair B B ,  Mohandas V P ,  Sakthivel N R . A Genetic Algorithm Optimized Decision Tree-SVM based Stock Market Trend Prediction System[J]. International Journal on Computer Science &amp; Engineering, 2010, 2(9).</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1600">
                <a:solidFill>
                  <a:schemeClr val="dk1"/>
                </a:solidFill>
                <a:latin typeface="Source Sans Pro"/>
                <a:ea typeface="Source Sans Pro"/>
                <a:cs typeface="Source Sans Pro"/>
                <a:sym typeface="Source Sans Pro"/>
              </a:rPr>
              <a:t>[4]Amel-Zadeh, Amir and Calliess, Jan-Peter and Kaiser, Daniel and Roberts, Stephen, Machine Learning-Based Financial Statement Analysis (November 25, 2020). </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1600">
                <a:solidFill>
                  <a:schemeClr val="dk1"/>
                </a:solidFill>
                <a:latin typeface="Source Sans Pro"/>
                <a:ea typeface="Source Sans Pro"/>
                <a:cs typeface="Source Sans Pro"/>
                <a:sym typeface="Source Sans Pro"/>
              </a:rPr>
              <a:t>[5]Akhtar, T. (2021). Market multiples and stock returns among emerging and developed financial markets. Borsa Istanbul Review, 21(1), 44-56.</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b="1" sz="16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rPr b="1" lang="en-US" sz="1600">
                <a:solidFill>
                  <a:schemeClr val="dk1"/>
                </a:solidFill>
                <a:latin typeface="Source Sans Pro"/>
                <a:ea typeface="Source Sans Pro"/>
                <a:cs typeface="Source Sans Pro"/>
                <a:sym typeface="Source Sans Pro"/>
              </a:rPr>
              <a:t>[6] Junyoung, Heo, Jin, et al. SVM based Stock Price Forecasting Using Financial Statements[J]. KIISE Transactions on Computing Practices, 2015, 21(3):167-172.</a:t>
            </a:r>
            <a:endParaRPr b="1" sz="1600">
              <a:solidFill>
                <a:schemeClr val="dk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1118eaab5ce_2_6"/>
          <p:cNvSpPr txBox="1"/>
          <p:nvPr>
            <p:ph type="title"/>
          </p:nvPr>
        </p:nvSpPr>
        <p:spPr>
          <a:xfrm>
            <a:off x="574766" y="1999355"/>
            <a:ext cx="10894500" cy="1418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000"/>
              <a:buFont typeface="Source Sans Pro"/>
              <a:buNone/>
            </a:pPr>
            <a:br>
              <a:rPr b="1" lang="en-US" sz="5000"/>
            </a:br>
            <a:r>
              <a:rPr b="1" lang="en-US" sz="5000"/>
              <a:t>Thanks for listening!</a:t>
            </a:r>
            <a:endParaRPr sz="5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grpSp>
        <p:nvGrpSpPr>
          <p:cNvPr id="328" name="Google Shape;328;g111b1b2352b_0_3"/>
          <p:cNvGrpSpPr/>
          <p:nvPr/>
        </p:nvGrpSpPr>
        <p:grpSpPr>
          <a:xfrm>
            <a:off x="8598823" y="5827722"/>
            <a:ext cx="3496480" cy="945421"/>
            <a:chOff x="5132250" y="5822550"/>
            <a:chExt cx="3325863" cy="900401"/>
          </a:xfrm>
        </p:grpSpPr>
        <p:pic>
          <p:nvPicPr>
            <p:cNvPr id="329" name="Google Shape;329;g111b1b2352b_0_3"/>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330" name="Google Shape;330;g111b1b2352b_0_3"/>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dk1"/>
                  </a:solidFill>
                  <a:latin typeface="Source Sans Pro"/>
                  <a:ea typeface="Source Sans Pro"/>
                  <a:cs typeface="Source Sans Pro"/>
                  <a:sym typeface="Source Sans Pro"/>
                </a:rPr>
                <a:t>EyeCatching Capital</a:t>
              </a:r>
              <a:endParaRPr b="1" sz="1900">
                <a:solidFill>
                  <a:schemeClr val="dk1"/>
                </a:solidFill>
                <a:latin typeface="Source Sans Pro"/>
                <a:ea typeface="Source Sans Pro"/>
                <a:cs typeface="Source Sans Pro"/>
                <a:sym typeface="Source Sans Pro"/>
              </a:endParaRPr>
            </a:p>
          </p:txBody>
        </p:sp>
      </p:grpSp>
      <p:sp>
        <p:nvSpPr>
          <p:cNvPr id="331" name="Google Shape;331;g111b1b2352b_0_3"/>
          <p:cNvSpPr txBox="1"/>
          <p:nvPr/>
        </p:nvSpPr>
        <p:spPr>
          <a:xfrm>
            <a:off x="4242750" y="2736300"/>
            <a:ext cx="3706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800">
                <a:latin typeface="Source Sans Pro"/>
                <a:ea typeface="Source Sans Pro"/>
                <a:cs typeface="Source Sans Pro"/>
                <a:sym typeface="Source Sans Pro"/>
              </a:rPr>
              <a:t>Q &amp; A</a:t>
            </a:r>
            <a:endParaRPr b="1" sz="7800">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436915" y="341427"/>
            <a:ext cx="9392194" cy="51995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000"/>
              <a:buFont typeface="Source Sans Pro"/>
              <a:buNone/>
            </a:pPr>
            <a:r>
              <a:rPr b="1" lang="en-US" sz="5000"/>
              <a:t>Content</a:t>
            </a:r>
            <a:endParaRPr b="1" sz="5000"/>
          </a:p>
        </p:txBody>
      </p:sp>
      <p:sp>
        <p:nvSpPr>
          <p:cNvPr id="106" name="Google Shape;106;p2"/>
          <p:cNvSpPr txBox="1"/>
          <p:nvPr/>
        </p:nvSpPr>
        <p:spPr>
          <a:xfrm>
            <a:off x="1067200" y="993200"/>
            <a:ext cx="9590100" cy="5442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lt1"/>
              </a:buClr>
              <a:buSzPts val="2800"/>
              <a:buFont typeface="Source Sans Pro"/>
              <a:buChar char="●"/>
            </a:pPr>
            <a:r>
              <a:rPr b="1" lang="en-US" sz="2800">
                <a:solidFill>
                  <a:schemeClr val="lt1"/>
                </a:solidFill>
                <a:latin typeface="Source Sans Pro"/>
                <a:ea typeface="Source Sans Pro"/>
                <a:cs typeface="Source Sans Pro"/>
                <a:sym typeface="Source Sans Pro"/>
              </a:rPr>
              <a:t>Background</a:t>
            </a:r>
            <a:endParaRPr b="1" sz="2800">
              <a:solidFill>
                <a:schemeClr val="lt1"/>
              </a:solidFill>
              <a:latin typeface="Source Sans Pro"/>
              <a:ea typeface="Source Sans Pro"/>
              <a:cs typeface="Source Sans Pro"/>
              <a:sym typeface="Source Sans Pro"/>
            </a:endParaRPr>
          </a:p>
          <a:p>
            <a:pPr indent="0" lvl="0" marL="457200" rtl="0" algn="l">
              <a:spcBef>
                <a:spcPts val="0"/>
              </a:spcBef>
              <a:spcAft>
                <a:spcPts val="0"/>
              </a:spcAft>
              <a:buNone/>
            </a:pPr>
            <a:r>
              <a:t/>
            </a:r>
            <a:endParaRPr sz="2800">
              <a:solidFill>
                <a:schemeClr val="lt1"/>
              </a:solidFill>
              <a:latin typeface="Source Sans Pro"/>
              <a:ea typeface="Source Sans Pro"/>
              <a:cs typeface="Source Sans Pro"/>
              <a:sym typeface="Source Sans Pro"/>
            </a:endParaRPr>
          </a:p>
          <a:p>
            <a:pPr indent="-406400" lvl="0" marL="457200" rtl="0" algn="l">
              <a:lnSpc>
                <a:spcPct val="115000"/>
              </a:lnSpc>
              <a:spcBef>
                <a:spcPts val="0"/>
              </a:spcBef>
              <a:spcAft>
                <a:spcPts val="0"/>
              </a:spcAft>
              <a:buClr>
                <a:schemeClr val="lt1"/>
              </a:buClr>
              <a:buSzPts val="2800"/>
              <a:buFont typeface="Source Sans Pro"/>
              <a:buChar char="●"/>
            </a:pPr>
            <a:r>
              <a:rPr b="1" lang="en-US" sz="2800">
                <a:solidFill>
                  <a:schemeClr val="lt1"/>
                </a:solidFill>
                <a:latin typeface="Source Sans Pro"/>
                <a:ea typeface="Source Sans Pro"/>
                <a:cs typeface="Source Sans Pro"/>
                <a:sym typeface="Source Sans Pro"/>
              </a:rPr>
              <a:t>Data Description and Pre-Processing</a:t>
            </a:r>
            <a:endParaRPr b="1" sz="2800">
              <a:solidFill>
                <a:schemeClr val="lt1"/>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b="1" sz="2800">
              <a:solidFill>
                <a:schemeClr val="lt1"/>
              </a:solidFill>
              <a:latin typeface="Source Sans Pro"/>
              <a:ea typeface="Source Sans Pro"/>
              <a:cs typeface="Source Sans Pro"/>
              <a:sym typeface="Source Sans Pro"/>
            </a:endParaRPr>
          </a:p>
          <a:p>
            <a:pPr indent="-406400" lvl="0" marL="457200" rtl="0" algn="l">
              <a:lnSpc>
                <a:spcPct val="115000"/>
              </a:lnSpc>
              <a:spcBef>
                <a:spcPts val="0"/>
              </a:spcBef>
              <a:spcAft>
                <a:spcPts val="0"/>
              </a:spcAft>
              <a:buClr>
                <a:schemeClr val="lt1"/>
              </a:buClr>
              <a:buSzPts val="2800"/>
              <a:buFont typeface="Source Sans Pro"/>
              <a:buChar char="●"/>
            </a:pPr>
            <a:r>
              <a:rPr b="1" lang="en-US" sz="2800">
                <a:solidFill>
                  <a:schemeClr val="lt1"/>
                </a:solidFill>
                <a:latin typeface="Source Sans Pro"/>
                <a:ea typeface="Source Sans Pro"/>
                <a:cs typeface="Source Sans Pro"/>
                <a:sym typeface="Source Sans Pro"/>
              </a:rPr>
              <a:t>Methodology</a:t>
            </a:r>
            <a:endParaRPr b="1" sz="2800">
              <a:solidFill>
                <a:schemeClr val="lt1"/>
              </a:solidFill>
              <a:latin typeface="Source Sans Pro"/>
              <a:ea typeface="Source Sans Pro"/>
              <a:cs typeface="Source Sans Pro"/>
              <a:sym typeface="Source Sans Pro"/>
            </a:endParaRPr>
          </a:p>
          <a:p>
            <a:pPr indent="-406400" lvl="1" marL="914400" rtl="0" algn="l">
              <a:lnSpc>
                <a:spcPct val="115000"/>
              </a:lnSpc>
              <a:spcBef>
                <a:spcPts val="0"/>
              </a:spcBef>
              <a:spcAft>
                <a:spcPts val="0"/>
              </a:spcAft>
              <a:buClr>
                <a:schemeClr val="lt1"/>
              </a:buClr>
              <a:buSzPts val="2800"/>
              <a:buFont typeface="Times New Roman"/>
              <a:buChar char="○"/>
            </a:pPr>
            <a:r>
              <a:rPr b="1" lang="en-US" sz="2800">
                <a:solidFill>
                  <a:schemeClr val="lt1"/>
                </a:solidFill>
                <a:latin typeface="Source Sans Pro"/>
                <a:ea typeface="Source Sans Pro"/>
                <a:cs typeface="Source Sans Pro"/>
                <a:sym typeface="Source Sans Pro"/>
              </a:rPr>
              <a:t>Multiples Filtration and Optimization</a:t>
            </a:r>
            <a:endParaRPr b="1" sz="2800">
              <a:solidFill>
                <a:schemeClr val="lt1"/>
              </a:solidFill>
              <a:latin typeface="Source Sans Pro"/>
              <a:ea typeface="Source Sans Pro"/>
              <a:cs typeface="Source Sans Pro"/>
              <a:sym typeface="Source Sans Pro"/>
            </a:endParaRPr>
          </a:p>
          <a:p>
            <a:pPr indent="-406400" lvl="1" marL="914400" rtl="0" algn="l">
              <a:lnSpc>
                <a:spcPct val="115000"/>
              </a:lnSpc>
              <a:spcBef>
                <a:spcPts val="0"/>
              </a:spcBef>
              <a:spcAft>
                <a:spcPts val="0"/>
              </a:spcAft>
              <a:buClr>
                <a:schemeClr val="lt1"/>
              </a:buClr>
              <a:buSzPts val="2800"/>
              <a:buFont typeface="Times New Roman"/>
              <a:buChar char="○"/>
            </a:pPr>
            <a:r>
              <a:rPr b="1" lang="en-US" sz="2800">
                <a:solidFill>
                  <a:schemeClr val="lt1"/>
                </a:solidFill>
                <a:latin typeface="Source Sans Pro"/>
                <a:ea typeface="Source Sans Pro"/>
                <a:cs typeface="Source Sans Pro"/>
                <a:sym typeface="Source Sans Pro"/>
              </a:rPr>
              <a:t>Related Models</a:t>
            </a:r>
            <a:endParaRPr b="1" sz="2800">
              <a:solidFill>
                <a:schemeClr val="lt1"/>
              </a:solidFill>
              <a:latin typeface="Source Sans Pro"/>
              <a:ea typeface="Source Sans Pro"/>
              <a:cs typeface="Source Sans Pro"/>
              <a:sym typeface="Source Sans Pro"/>
            </a:endParaRPr>
          </a:p>
          <a:p>
            <a:pPr indent="0" lvl="0" marL="914400" rtl="0" algn="l">
              <a:lnSpc>
                <a:spcPct val="115000"/>
              </a:lnSpc>
              <a:spcBef>
                <a:spcPts val="0"/>
              </a:spcBef>
              <a:spcAft>
                <a:spcPts val="0"/>
              </a:spcAft>
              <a:buNone/>
            </a:pPr>
            <a:r>
              <a:t/>
            </a:r>
            <a:endParaRPr b="1" sz="2800">
              <a:solidFill>
                <a:schemeClr val="lt1"/>
              </a:solidFill>
              <a:latin typeface="Source Sans Pro"/>
              <a:ea typeface="Source Sans Pro"/>
              <a:cs typeface="Source Sans Pro"/>
              <a:sym typeface="Source Sans Pro"/>
            </a:endParaRPr>
          </a:p>
          <a:p>
            <a:pPr indent="-406400" lvl="0" marL="457200" rtl="0" algn="l">
              <a:lnSpc>
                <a:spcPct val="115000"/>
              </a:lnSpc>
              <a:spcBef>
                <a:spcPts val="0"/>
              </a:spcBef>
              <a:spcAft>
                <a:spcPts val="0"/>
              </a:spcAft>
              <a:buClr>
                <a:schemeClr val="lt1"/>
              </a:buClr>
              <a:buSzPts val="2800"/>
              <a:buFont typeface="Times New Roman"/>
              <a:buChar char="●"/>
            </a:pPr>
            <a:r>
              <a:rPr b="1" lang="en-US" sz="2800">
                <a:solidFill>
                  <a:schemeClr val="lt1"/>
                </a:solidFill>
                <a:latin typeface="Source Sans Pro"/>
                <a:ea typeface="Source Sans Pro"/>
                <a:cs typeface="Source Sans Pro"/>
                <a:sym typeface="Source Sans Pro"/>
              </a:rPr>
              <a:t>Expected Result</a:t>
            </a:r>
            <a:endParaRPr b="1" sz="2800">
              <a:solidFill>
                <a:schemeClr val="lt1"/>
              </a:solidFill>
              <a:latin typeface="Source Sans Pro"/>
              <a:ea typeface="Source Sans Pro"/>
              <a:cs typeface="Source Sans Pro"/>
              <a:sym typeface="Source Sans Pro"/>
            </a:endParaRPr>
          </a:p>
          <a:p>
            <a:pPr indent="0" lvl="0" marL="457200" rtl="0" algn="l">
              <a:lnSpc>
                <a:spcPct val="115000"/>
              </a:lnSpc>
              <a:spcBef>
                <a:spcPts val="0"/>
              </a:spcBef>
              <a:spcAft>
                <a:spcPts val="0"/>
              </a:spcAft>
              <a:buNone/>
            </a:pPr>
            <a:r>
              <a:t/>
            </a:r>
            <a:endParaRPr b="1" sz="2800">
              <a:solidFill>
                <a:schemeClr val="lt1"/>
              </a:solidFill>
              <a:latin typeface="Source Sans Pro"/>
              <a:ea typeface="Source Sans Pro"/>
              <a:cs typeface="Source Sans Pro"/>
              <a:sym typeface="Source Sans Pro"/>
            </a:endParaRPr>
          </a:p>
          <a:p>
            <a:pPr indent="-406400" lvl="0" marL="457200" rtl="0" algn="l">
              <a:lnSpc>
                <a:spcPct val="115000"/>
              </a:lnSpc>
              <a:spcBef>
                <a:spcPts val="0"/>
              </a:spcBef>
              <a:spcAft>
                <a:spcPts val="0"/>
              </a:spcAft>
              <a:buClr>
                <a:schemeClr val="lt1"/>
              </a:buClr>
              <a:buSzPts val="2800"/>
              <a:buFont typeface="Times New Roman"/>
              <a:buChar char="●"/>
            </a:pPr>
            <a:r>
              <a:rPr b="1" lang="en-US" sz="2800">
                <a:solidFill>
                  <a:schemeClr val="lt1"/>
                </a:solidFill>
                <a:latin typeface="Source Sans Pro"/>
                <a:ea typeface="Source Sans Pro"/>
                <a:cs typeface="Source Sans Pro"/>
                <a:sym typeface="Source Sans Pro"/>
              </a:rPr>
              <a:t>References</a:t>
            </a:r>
            <a:endParaRPr b="1" sz="2800">
              <a:solidFill>
                <a:schemeClr val="lt1"/>
              </a:solidFill>
              <a:latin typeface="Times New Roman"/>
              <a:ea typeface="Times New Roman"/>
              <a:cs typeface="Times New Roman"/>
              <a:sym typeface="Times New Roman"/>
            </a:endParaRPr>
          </a:p>
        </p:txBody>
      </p:sp>
      <p:grpSp>
        <p:nvGrpSpPr>
          <p:cNvPr id="107" name="Google Shape;107;p2"/>
          <p:cNvGrpSpPr/>
          <p:nvPr/>
        </p:nvGrpSpPr>
        <p:grpSpPr>
          <a:xfrm>
            <a:off x="8598823" y="5827722"/>
            <a:ext cx="3496480" cy="945421"/>
            <a:chOff x="5132250" y="5822550"/>
            <a:chExt cx="3325863" cy="900401"/>
          </a:xfrm>
        </p:grpSpPr>
        <p:pic>
          <p:nvPicPr>
            <p:cNvPr id="108" name="Google Shape;108;p2"/>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109" name="Google Shape;109;p2"/>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latin typeface="Source Sans Pro"/>
                  <a:ea typeface="Source Sans Pro"/>
                  <a:cs typeface="Source Sans Pro"/>
                  <a:sym typeface="Source Sans Pro"/>
                </a:rPr>
                <a:t>EyeCatching Capital</a:t>
              </a:r>
              <a:endParaRPr b="1" sz="1900">
                <a:solidFill>
                  <a:schemeClr val="lt1"/>
                </a:solidFill>
                <a:latin typeface="Source Sans Pro"/>
                <a:ea typeface="Source Sans Pro"/>
                <a:cs typeface="Source Sans Pro"/>
                <a:sym typeface="Source Sans Pr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idx="2" type="body"/>
          </p:nvPr>
        </p:nvSpPr>
        <p:spPr>
          <a:xfrm>
            <a:off x="1228164" y="5827713"/>
            <a:ext cx="10363800" cy="430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lt1"/>
              </a:buClr>
              <a:buSzPct val="100000"/>
              <a:buNone/>
            </a:pPr>
            <a:r>
              <a:t/>
            </a:r>
            <a:endParaRPr sz="4000"/>
          </a:p>
          <a:p>
            <a:pPr indent="0" lvl="0" marL="0" rtl="0" algn="l">
              <a:lnSpc>
                <a:spcPct val="90000"/>
              </a:lnSpc>
              <a:spcBef>
                <a:spcPts val="1000"/>
              </a:spcBef>
              <a:spcAft>
                <a:spcPts val="0"/>
              </a:spcAft>
              <a:buClr>
                <a:schemeClr val="lt1"/>
              </a:buClr>
              <a:buSzPct val="100000"/>
              <a:buNone/>
            </a:pPr>
            <a:r>
              <a:t/>
            </a:r>
            <a:endParaRPr sz="4000"/>
          </a:p>
        </p:txBody>
      </p:sp>
      <p:sp>
        <p:nvSpPr>
          <p:cNvPr id="115" name="Google Shape;115;p3"/>
          <p:cNvSpPr txBox="1"/>
          <p:nvPr>
            <p:ph idx="4294967295" type="title"/>
          </p:nvPr>
        </p:nvSpPr>
        <p:spPr>
          <a:xfrm>
            <a:off x="0" y="495299"/>
            <a:ext cx="10906200" cy="57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00000"/>
              </a:lnSpc>
              <a:spcBef>
                <a:spcPts val="0"/>
              </a:spcBef>
              <a:spcAft>
                <a:spcPts val="0"/>
              </a:spcAft>
              <a:buNone/>
            </a:pPr>
            <a:r>
              <a:rPr b="1" lang="en-US" sz="3600">
                <a:solidFill>
                  <a:schemeClr val="dk1"/>
                </a:solidFill>
              </a:rPr>
              <a:t>Background</a:t>
            </a:r>
            <a:endParaRPr>
              <a:solidFill>
                <a:schemeClr val="dk1"/>
              </a:solidFill>
            </a:endParaRPr>
          </a:p>
        </p:txBody>
      </p:sp>
      <p:grpSp>
        <p:nvGrpSpPr>
          <p:cNvPr id="116" name="Google Shape;116;p3"/>
          <p:cNvGrpSpPr/>
          <p:nvPr/>
        </p:nvGrpSpPr>
        <p:grpSpPr>
          <a:xfrm>
            <a:off x="8598823" y="5827722"/>
            <a:ext cx="3496480" cy="945421"/>
            <a:chOff x="5132250" y="5822550"/>
            <a:chExt cx="3325863" cy="900401"/>
          </a:xfrm>
        </p:grpSpPr>
        <p:pic>
          <p:nvPicPr>
            <p:cNvPr id="117" name="Google Shape;117;p3"/>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118" name="Google Shape;118;p3"/>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latin typeface="Source Sans Pro"/>
                  <a:ea typeface="Source Sans Pro"/>
                  <a:cs typeface="Source Sans Pro"/>
                  <a:sym typeface="Source Sans Pro"/>
                </a:rPr>
                <a:t>EyeCatching Capital</a:t>
              </a:r>
              <a:endParaRPr b="1" sz="1900">
                <a:solidFill>
                  <a:schemeClr val="lt1"/>
                </a:solidFill>
                <a:latin typeface="Source Sans Pro"/>
                <a:ea typeface="Source Sans Pro"/>
                <a:cs typeface="Source Sans Pro"/>
                <a:sym typeface="Source Sans Pro"/>
              </a:endParaRPr>
            </a:p>
          </p:txBody>
        </p:sp>
      </p:grpSp>
      <p:sp>
        <p:nvSpPr>
          <p:cNvPr id="119" name="Google Shape;119;p3"/>
          <p:cNvSpPr txBox="1"/>
          <p:nvPr/>
        </p:nvSpPr>
        <p:spPr>
          <a:xfrm>
            <a:off x="1182000" y="1397250"/>
            <a:ext cx="9724200" cy="40635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Times New Roman"/>
              <a:buChar char="●"/>
            </a:pPr>
            <a:r>
              <a:rPr lang="en-US" sz="2100">
                <a:solidFill>
                  <a:schemeClr val="dk1"/>
                </a:solidFill>
                <a:latin typeface="Source Sans Pro"/>
                <a:ea typeface="Source Sans Pro"/>
                <a:cs typeface="Source Sans Pro"/>
                <a:sym typeface="Source Sans Pro"/>
              </a:rPr>
              <a:t>Fundamental analysis is important to evaluate a company's fair value and long-term investment opportunities </a:t>
            </a:r>
            <a:endParaRPr sz="2100">
              <a:solidFill>
                <a:schemeClr val="dk1"/>
              </a:solidFill>
              <a:latin typeface="Source Sans Pro"/>
              <a:ea typeface="Source Sans Pro"/>
              <a:cs typeface="Source Sans Pro"/>
              <a:sym typeface="Source Sans Pro"/>
            </a:endParaRPr>
          </a:p>
          <a:p>
            <a:pPr indent="0" lvl="0" marL="0" rtl="0" algn="just">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317500" lvl="0" marL="457200" rtl="0" algn="just">
              <a:spcBef>
                <a:spcPts val="0"/>
              </a:spcBef>
              <a:spcAft>
                <a:spcPts val="0"/>
              </a:spcAft>
              <a:buClr>
                <a:schemeClr val="dk1"/>
              </a:buClr>
              <a:buSzPts val="1400"/>
              <a:buFont typeface="Times New Roman"/>
              <a:buChar char="●"/>
            </a:pPr>
            <a:r>
              <a:rPr lang="en-US" sz="2100">
                <a:solidFill>
                  <a:schemeClr val="dk1"/>
                </a:solidFill>
                <a:latin typeface="Source Sans Pro"/>
                <a:ea typeface="Source Sans Pro"/>
                <a:cs typeface="Source Sans Pro"/>
                <a:sym typeface="Source Sans Pro"/>
              </a:rPr>
              <a:t>Multiples interpret companies operating status, financial status, and sales performance, etc </a:t>
            </a:r>
            <a:endParaRPr sz="2100">
              <a:solidFill>
                <a:schemeClr val="dk1"/>
              </a:solidFill>
              <a:latin typeface="Source Sans Pro"/>
              <a:ea typeface="Source Sans Pro"/>
              <a:cs typeface="Source Sans Pro"/>
              <a:sym typeface="Source Sans Pro"/>
            </a:endParaRPr>
          </a:p>
          <a:p>
            <a:pPr indent="0" lvl="0" marL="457200" rtl="0" algn="just">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317500" lvl="0" marL="457200" rtl="0" algn="just">
              <a:spcBef>
                <a:spcPts val="0"/>
              </a:spcBef>
              <a:spcAft>
                <a:spcPts val="0"/>
              </a:spcAft>
              <a:buClr>
                <a:schemeClr val="dk1"/>
              </a:buClr>
              <a:buSzPts val="1400"/>
              <a:buFont typeface="Times New Roman"/>
              <a:buChar char="●"/>
            </a:pPr>
            <a:r>
              <a:rPr lang="en-US" sz="2100">
                <a:solidFill>
                  <a:schemeClr val="dk1"/>
                </a:solidFill>
                <a:latin typeface="Source Sans Pro"/>
                <a:ea typeface="Source Sans Pro"/>
                <a:cs typeface="Source Sans Pro"/>
                <a:sym typeface="Source Sans Pro"/>
              </a:rPr>
              <a:t>Few research in finding the significance of each multiple on stock trends prediction</a:t>
            </a:r>
            <a:endParaRPr sz="2100">
              <a:solidFill>
                <a:schemeClr val="dk1"/>
              </a:solidFill>
              <a:latin typeface="Source Sans Pro"/>
              <a:ea typeface="Source Sans Pro"/>
              <a:cs typeface="Source Sans Pro"/>
              <a:sym typeface="Source Sans Pro"/>
            </a:endParaRPr>
          </a:p>
          <a:p>
            <a:pPr indent="0" lvl="0" marL="457200" rtl="0" algn="just">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0" lvl="0" marL="0" rtl="0" algn="just">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0" lvl="0" marL="0" rtl="0" algn="just">
              <a:spcBef>
                <a:spcPts val="0"/>
              </a:spcBef>
              <a:spcAft>
                <a:spcPts val="0"/>
              </a:spcAft>
              <a:buNone/>
            </a:pPr>
            <a:r>
              <a:rPr b="1" lang="en-US" sz="2100">
                <a:solidFill>
                  <a:schemeClr val="dk1"/>
                </a:solidFill>
                <a:latin typeface="Source Sans Pro"/>
                <a:ea typeface="Source Sans Pro"/>
                <a:cs typeface="Source Sans Pro"/>
                <a:sym typeface="Source Sans Pro"/>
              </a:rPr>
              <a:t>Main goal: Find out the coefficient of each multiple using ML/DL algorithms to predict stock price movements</a:t>
            </a:r>
            <a:endParaRPr b="1" sz="2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idx="4294967295" type="title"/>
          </p:nvPr>
        </p:nvSpPr>
        <p:spPr>
          <a:xfrm>
            <a:off x="1" y="710548"/>
            <a:ext cx="10906200" cy="78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None/>
            </a:pPr>
            <a:r>
              <a:rPr b="1" lang="en-US" sz="3600">
                <a:solidFill>
                  <a:schemeClr val="dk1"/>
                </a:solidFill>
              </a:rPr>
              <a:t>Data Description and Pre-Processing</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600">
              <a:solidFill>
                <a:schemeClr val="dk1"/>
              </a:solidFill>
            </a:endParaRPr>
          </a:p>
        </p:txBody>
      </p:sp>
      <p:grpSp>
        <p:nvGrpSpPr>
          <p:cNvPr id="125" name="Google Shape;125;p4"/>
          <p:cNvGrpSpPr/>
          <p:nvPr/>
        </p:nvGrpSpPr>
        <p:grpSpPr>
          <a:xfrm>
            <a:off x="8598823" y="5827722"/>
            <a:ext cx="3496480" cy="945421"/>
            <a:chOff x="5132250" y="5822550"/>
            <a:chExt cx="3325863" cy="900401"/>
          </a:xfrm>
        </p:grpSpPr>
        <p:pic>
          <p:nvPicPr>
            <p:cNvPr id="126" name="Google Shape;126;p4"/>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127" name="Google Shape;127;p4"/>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latin typeface="Source Sans Pro"/>
                  <a:ea typeface="Source Sans Pro"/>
                  <a:cs typeface="Source Sans Pro"/>
                  <a:sym typeface="Source Sans Pro"/>
                </a:rPr>
                <a:t>EyeCatching Capital</a:t>
              </a:r>
              <a:endParaRPr b="1" sz="1900">
                <a:solidFill>
                  <a:schemeClr val="lt1"/>
                </a:solidFill>
                <a:latin typeface="Source Sans Pro"/>
                <a:ea typeface="Source Sans Pro"/>
                <a:cs typeface="Source Sans Pro"/>
                <a:sym typeface="Source Sans Pro"/>
              </a:endParaRPr>
            </a:p>
          </p:txBody>
        </p:sp>
      </p:grpSp>
      <p:sp>
        <p:nvSpPr>
          <p:cNvPr id="128" name="Google Shape;128;p4"/>
          <p:cNvSpPr txBox="1"/>
          <p:nvPr/>
        </p:nvSpPr>
        <p:spPr>
          <a:xfrm>
            <a:off x="1290575" y="1620700"/>
            <a:ext cx="9018900" cy="38328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Times New Roman"/>
              <a:buChar char="●"/>
            </a:pPr>
            <a:r>
              <a:rPr lang="en-US" sz="2100">
                <a:solidFill>
                  <a:schemeClr val="dk1"/>
                </a:solidFill>
                <a:latin typeface="Source Sans Pro"/>
                <a:ea typeface="Source Sans Pro"/>
                <a:cs typeface="Source Sans Pro"/>
                <a:sym typeface="Source Sans Pro"/>
              </a:rPr>
              <a:t>F</a:t>
            </a:r>
            <a:r>
              <a:rPr lang="en-US" sz="2100">
                <a:solidFill>
                  <a:schemeClr val="dk1"/>
                </a:solidFill>
                <a:latin typeface="Source Sans Pro"/>
                <a:ea typeface="Source Sans Pro"/>
                <a:cs typeface="Source Sans Pro"/>
                <a:sym typeface="Source Sans Pro"/>
              </a:rPr>
              <a:t>inancial data via broker’s API such as Morning Star or TD Ameritrade</a:t>
            </a:r>
            <a:endParaRPr sz="2100">
              <a:solidFill>
                <a:schemeClr val="dk1"/>
              </a:solidFill>
              <a:latin typeface="Source Sans Pro"/>
              <a:ea typeface="Source Sans Pro"/>
              <a:cs typeface="Source Sans Pro"/>
              <a:sym typeface="Source Sans Pro"/>
            </a:endParaRPr>
          </a:p>
          <a:p>
            <a:pPr indent="0" lvl="0" marL="457200" marR="0" rtl="0" algn="just">
              <a:lnSpc>
                <a:spcPct val="10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317500" lvl="0" marL="457200" marR="0" rtl="0" algn="just">
              <a:lnSpc>
                <a:spcPct val="100000"/>
              </a:lnSpc>
              <a:spcBef>
                <a:spcPts val="0"/>
              </a:spcBef>
              <a:spcAft>
                <a:spcPts val="0"/>
              </a:spcAft>
              <a:buClr>
                <a:schemeClr val="dk1"/>
              </a:buClr>
              <a:buSzPts val="1400"/>
              <a:buFont typeface="Times New Roman"/>
              <a:buChar char="●"/>
            </a:pPr>
            <a:r>
              <a:rPr lang="en-US" sz="2100">
                <a:solidFill>
                  <a:schemeClr val="dk1"/>
                </a:solidFill>
                <a:latin typeface="Source Sans Pro"/>
                <a:ea typeface="Source Sans Pro"/>
                <a:cs typeface="Source Sans Pro"/>
                <a:sym typeface="Source Sans Pro"/>
              </a:rPr>
              <a:t>Total 29 financial multiples as variables</a:t>
            </a:r>
            <a:endParaRPr sz="2100">
              <a:solidFill>
                <a:schemeClr val="dk1"/>
              </a:solidFill>
              <a:latin typeface="Source Sans Pro"/>
              <a:ea typeface="Source Sans Pro"/>
              <a:cs typeface="Source Sans Pro"/>
              <a:sym typeface="Source Sans Pro"/>
            </a:endParaRPr>
          </a:p>
          <a:p>
            <a:pPr indent="0" lvl="0" marL="457200" marR="0" rtl="0" algn="just">
              <a:lnSpc>
                <a:spcPct val="10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317500" lvl="0" marL="457200" marR="0" rtl="0" algn="just">
              <a:lnSpc>
                <a:spcPct val="100000"/>
              </a:lnSpc>
              <a:spcBef>
                <a:spcPts val="0"/>
              </a:spcBef>
              <a:spcAft>
                <a:spcPts val="0"/>
              </a:spcAft>
              <a:buClr>
                <a:schemeClr val="dk1"/>
              </a:buClr>
              <a:buSzPts val="1400"/>
              <a:buFont typeface="Times New Roman"/>
              <a:buChar char="●"/>
            </a:pPr>
            <a:r>
              <a:rPr lang="en-US" sz="2100">
                <a:solidFill>
                  <a:schemeClr val="dk1"/>
                </a:solidFill>
                <a:latin typeface="Source Sans Pro"/>
                <a:ea typeface="Source Sans Pro"/>
                <a:cs typeface="Source Sans Pro"/>
                <a:sym typeface="Source Sans Pro"/>
              </a:rPr>
              <a:t>Total of 40000 rows if consider all 500 companies in last 20 years</a:t>
            </a:r>
            <a:endParaRPr sz="2100">
              <a:solidFill>
                <a:schemeClr val="dk1"/>
              </a:solidFill>
              <a:latin typeface="Source Sans Pro"/>
              <a:ea typeface="Source Sans Pro"/>
              <a:cs typeface="Source Sans Pro"/>
              <a:sym typeface="Source Sans Pro"/>
            </a:endParaRPr>
          </a:p>
          <a:p>
            <a:pPr indent="0" lvl="0" marL="457200" marR="0" rtl="0" algn="just">
              <a:lnSpc>
                <a:spcPct val="10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317500" lvl="0" marL="457200" marR="0" rtl="0" algn="just">
              <a:lnSpc>
                <a:spcPct val="100000"/>
              </a:lnSpc>
              <a:spcBef>
                <a:spcPts val="0"/>
              </a:spcBef>
              <a:spcAft>
                <a:spcPts val="0"/>
              </a:spcAft>
              <a:buClr>
                <a:schemeClr val="dk1"/>
              </a:buClr>
              <a:buSzPts val="1400"/>
              <a:buFont typeface="Times New Roman"/>
              <a:buChar char="●"/>
            </a:pPr>
            <a:r>
              <a:rPr lang="en-US" sz="2100">
                <a:solidFill>
                  <a:schemeClr val="dk1"/>
                </a:solidFill>
                <a:latin typeface="Source Sans Pro"/>
                <a:ea typeface="Source Sans Pro"/>
                <a:cs typeface="Source Sans Pro"/>
                <a:sym typeface="Source Sans Pro"/>
              </a:rPr>
              <a:t>Assign the label: Rise or Fall to each row (quarterly)</a:t>
            </a:r>
            <a:endParaRPr sz="2100">
              <a:solidFill>
                <a:schemeClr val="dk1"/>
              </a:solidFill>
              <a:latin typeface="Source Sans Pro"/>
              <a:ea typeface="Source Sans Pro"/>
              <a:cs typeface="Source Sans Pro"/>
              <a:sym typeface="Source Sans Pro"/>
            </a:endParaRPr>
          </a:p>
          <a:p>
            <a:pPr indent="0" lvl="0" marL="457200" marR="0" rtl="0" algn="just">
              <a:lnSpc>
                <a:spcPct val="100000"/>
              </a:lnSpc>
              <a:spcBef>
                <a:spcPts val="0"/>
              </a:spcBef>
              <a:spcAft>
                <a:spcPts val="0"/>
              </a:spcAft>
              <a:buNone/>
            </a:pPr>
            <a:r>
              <a:t/>
            </a:r>
            <a:endParaRPr sz="2100">
              <a:solidFill>
                <a:schemeClr val="dk1"/>
              </a:solidFill>
              <a:latin typeface="Source Sans Pro"/>
              <a:ea typeface="Source Sans Pro"/>
              <a:cs typeface="Source Sans Pro"/>
              <a:sym typeface="Source Sans Pro"/>
            </a:endParaRPr>
          </a:p>
          <a:p>
            <a:pPr indent="-317500" lvl="0" marL="457200" marR="0" rtl="0" algn="just">
              <a:lnSpc>
                <a:spcPct val="100000"/>
              </a:lnSpc>
              <a:spcBef>
                <a:spcPts val="0"/>
              </a:spcBef>
              <a:spcAft>
                <a:spcPts val="0"/>
              </a:spcAft>
              <a:buClr>
                <a:schemeClr val="dk1"/>
              </a:buClr>
              <a:buSzPts val="1400"/>
              <a:buFont typeface="Times New Roman"/>
              <a:buChar char="●"/>
            </a:pPr>
            <a:r>
              <a:rPr lang="en-US" sz="2100">
                <a:solidFill>
                  <a:schemeClr val="dk1"/>
                </a:solidFill>
                <a:latin typeface="Source Sans Pro"/>
                <a:ea typeface="Source Sans Pro"/>
                <a:cs typeface="Source Sans Pro"/>
                <a:sym typeface="Source Sans Pro"/>
              </a:rPr>
              <a:t>Group by industry</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111a24d2be0_4_6"/>
          <p:cNvSpPr txBox="1"/>
          <p:nvPr>
            <p:ph idx="4294967295" type="title"/>
          </p:nvPr>
        </p:nvSpPr>
        <p:spPr>
          <a:xfrm>
            <a:off x="1" y="788998"/>
            <a:ext cx="10906200" cy="78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None/>
            </a:pPr>
            <a:r>
              <a:rPr b="1" lang="en-US" sz="3600">
                <a:solidFill>
                  <a:schemeClr val="dk1"/>
                </a:solidFill>
              </a:rPr>
              <a:t>Methodology- Total Multiples </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600">
              <a:solidFill>
                <a:schemeClr val="dk1"/>
              </a:solidFill>
            </a:endParaRPr>
          </a:p>
        </p:txBody>
      </p:sp>
      <p:grpSp>
        <p:nvGrpSpPr>
          <p:cNvPr id="134" name="Google Shape;134;g111a24d2be0_4_6"/>
          <p:cNvGrpSpPr/>
          <p:nvPr/>
        </p:nvGrpSpPr>
        <p:grpSpPr>
          <a:xfrm>
            <a:off x="8598823" y="5827722"/>
            <a:ext cx="3496480" cy="945421"/>
            <a:chOff x="5132250" y="5822550"/>
            <a:chExt cx="3325863" cy="900401"/>
          </a:xfrm>
        </p:grpSpPr>
        <p:pic>
          <p:nvPicPr>
            <p:cNvPr id="135" name="Google Shape;135;g111a24d2be0_4_6"/>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136" name="Google Shape;136;g111a24d2be0_4_6"/>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latin typeface="Source Sans Pro"/>
                  <a:ea typeface="Source Sans Pro"/>
                  <a:cs typeface="Source Sans Pro"/>
                  <a:sym typeface="Source Sans Pro"/>
                </a:rPr>
                <a:t>EyeCatching Capital</a:t>
              </a:r>
              <a:endParaRPr b="1" sz="1900">
                <a:solidFill>
                  <a:schemeClr val="lt1"/>
                </a:solidFill>
                <a:latin typeface="Source Sans Pro"/>
                <a:ea typeface="Source Sans Pro"/>
                <a:cs typeface="Source Sans Pro"/>
                <a:sym typeface="Source Sans Pro"/>
              </a:endParaRPr>
            </a:p>
          </p:txBody>
        </p:sp>
      </p:grpSp>
      <p:pic>
        <p:nvPicPr>
          <p:cNvPr id="137" name="Google Shape;137;g111a24d2be0_4_6"/>
          <p:cNvPicPr preferRelativeResize="0"/>
          <p:nvPr/>
        </p:nvPicPr>
        <p:blipFill rotWithShape="1">
          <a:blip r:embed="rId4">
            <a:alphaModFix/>
          </a:blip>
          <a:srcRect b="0" l="0" r="58991" t="0"/>
          <a:stretch/>
        </p:blipFill>
        <p:spPr>
          <a:xfrm>
            <a:off x="1638300" y="1696625"/>
            <a:ext cx="6375199" cy="1637025"/>
          </a:xfrm>
          <a:prstGeom prst="rect">
            <a:avLst/>
          </a:prstGeom>
          <a:noFill/>
          <a:ln>
            <a:noFill/>
          </a:ln>
        </p:spPr>
      </p:pic>
      <p:pic>
        <p:nvPicPr>
          <p:cNvPr id="138" name="Google Shape;138;g111a24d2be0_4_6"/>
          <p:cNvPicPr preferRelativeResize="0"/>
          <p:nvPr/>
        </p:nvPicPr>
        <p:blipFill rotWithShape="1">
          <a:blip r:embed="rId5">
            <a:alphaModFix/>
          </a:blip>
          <a:srcRect b="0" l="41009" r="0" t="0"/>
          <a:stretch/>
        </p:blipFill>
        <p:spPr>
          <a:xfrm>
            <a:off x="1638300" y="3457075"/>
            <a:ext cx="9238926" cy="1668500"/>
          </a:xfrm>
          <a:prstGeom prst="rect">
            <a:avLst/>
          </a:prstGeom>
          <a:noFill/>
          <a:ln>
            <a:noFill/>
          </a:ln>
        </p:spPr>
      </p:pic>
      <p:sp>
        <p:nvSpPr>
          <p:cNvPr id="139" name="Google Shape;139;g111a24d2be0_4_6"/>
          <p:cNvSpPr txBox="1"/>
          <p:nvPr/>
        </p:nvSpPr>
        <p:spPr>
          <a:xfrm>
            <a:off x="8847063" y="51922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u="sng">
                <a:solidFill>
                  <a:schemeClr val="hlink"/>
                </a:solidFill>
                <a:hlinkClick r:id="rId6"/>
              </a:rPr>
              <a:t>Free Stock Screener (finviz.com)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11a24d2be0_2_54"/>
          <p:cNvSpPr txBox="1"/>
          <p:nvPr>
            <p:ph idx="4294967295" type="title"/>
          </p:nvPr>
        </p:nvSpPr>
        <p:spPr>
          <a:xfrm>
            <a:off x="1" y="710548"/>
            <a:ext cx="10906200" cy="78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SzPct val="66666"/>
              <a:buNone/>
            </a:pPr>
            <a:r>
              <a:rPr b="1" lang="en-US" sz="3600">
                <a:solidFill>
                  <a:schemeClr val="dk1"/>
                </a:solidFill>
              </a:rPr>
              <a:t>Methodology- Selected Multiples</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66666"/>
              <a:buNone/>
            </a:pPr>
            <a:r>
              <a:t/>
            </a:r>
            <a:endParaRPr b="1" sz="3600">
              <a:solidFill>
                <a:schemeClr val="dk1"/>
              </a:solidFill>
            </a:endParaRPr>
          </a:p>
        </p:txBody>
      </p:sp>
      <p:grpSp>
        <p:nvGrpSpPr>
          <p:cNvPr id="145" name="Google Shape;145;g111a24d2be0_2_54"/>
          <p:cNvGrpSpPr/>
          <p:nvPr/>
        </p:nvGrpSpPr>
        <p:grpSpPr>
          <a:xfrm>
            <a:off x="8598823" y="5827722"/>
            <a:ext cx="3496480" cy="945421"/>
            <a:chOff x="5132250" y="5822550"/>
            <a:chExt cx="3325863" cy="900401"/>
          </a:xfrm>
        </p:grpSpPr>
        <p:pic>
          <p:nvPicPr>
            <p:cNvPr id="146" name="Google Shape;146;g111a24d2be0_2_54"/>
            <p:cNvPicPr preferRelativeResize="0"/>
            <p:nvPr/>
          </p:nvPicPr>
          <p:blipFill rotWithShape="1">
            <a:blip r:embed="rId3">
              <a:alphaModFix/>
            </a:blip>
            <a:srcRect b="0" l="0" r="0" t="0"/>
            <a:stretch/>
          </p:blipFill>
          <p:spPr>
            <a:xfrm>
              <a:off x="5132250" y="5822550"/>
              <a:ext cx="900399" cy="900401"/>
            </a:xfrm>
            <a:prstGeom prst="rect">
              <a:avLst/>
            </a:prstGeom>
            <a:noFill/>
            <a:ln>
              <a:noFill/>
            </a:ln>
          </p:spPr>
        </p:pic>
        <p:sp>
          <p:nvSpPr>
            <p:cNvPr id="147" name="Google Shape;147;g111a24d2be0_2_54"/>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lt1"/>
                  </a:solidFill>
                  <a:latin typeface="Source Sans Pro"/>
                  <a:ea typeface="Source Sans Pro"/>
                  <a:cs typeface="Source Sans Pro"/>
                  <a:sym typeface="Source Sans Pro"/>
                </a:rPr>
                <a:t>EyeCatching Capital</a:t>
              </a:r>
              <a:endParaRPr b="1" i="0" sz="1900" u="none" cap="none" strike="noStrike">
                <a:solidFill>
                  <a:schemeClr val="lt1"/>
                </a:solidFill>
                <a:latin typeface="Source Sans Pro"/>
                <a:ea typeface="Source Sans Pro"/>
                <a:cs typeface="Source Sans Pro"/>
                <a:sym typeface="Source Sans Pro"/>
              </a:endParaRPr>
            </a:p>
          </p:txBody>
        </p:sp>
      </p:grpSp>
      <p:grpSp>
        <p:nvGrpSpPr>
          <p:cNvPr id="148" name="Google Shape;148;g111a24d2be0_2_54"/>
          <p:cNvGrpSpPr/>
          <p:nvPr/>
        </p:nvGrpSpPr>
        <p:grpSpPr>
          <a:xfrm>
            <a:off x="2919736" y="1385094"/>
            <a:ext cx="1544400" cy="641100"/>
            <a:chOff x="2919736" y="1385158"/>
            <a:chExt cx="1544400" cy="641100"/>
          </a:xfrm>
        </p:grpSpPr>
        <p:sp>
          <p:nvSpPr>
            <p:cNvPr id="149" name="Google Shape;149;g111a24d2be0_2_54"/>
            <p:cNvSpPr/>
            <p:nvPr/>
          </p:nvSpPr>
          <p:spPr>
            <a:xfrm>
              <a:off x="2919736" y="1385158"/>
              <a:ext cx="1544400" cy="641100"/>
            </a:xfrm>
            <a:prstGeom prst="roundRect">
              <a:avLst>
                <a:gd fmla="val 16667" name="adj"/>
              </a:avLst>
            </a:prstGeom>
            <a:solidFill>
              <a:srgbClr val="C00000">
                <a:alpha val="75690"/>
              </a:srgbClr>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rgbClr val="000000"/>
                </a:solidFill>
                <a:latin typeface="Arial"/>
                <a:ea typeface="Arial"/>
                <a:cs typeface="Arial"/>
                <a:sym typeface="Arial"/>
              </a:endParaRPr>
            </a:p>
          </p:txBody>
        </p:sp>
        <p:sp>
          <p:nvSpPr>
            <p:cNvPr id="150" name="Google Shape;150;g111a24d2be0_2_54"/>
            <p:cNvSpPr txBox="1"/>
            <p:nvPr/>
          </p:nvSpPr>
          <p:spPr>
            <a:xfrm>
              <a:off x="3132099" y="1497878"/>
              <a:ext cx="11196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lang="en-US" sz="1500">
                  <a:solidFill>
                    <a:schemeClr val="lt1"/>
                  </a:solidFill>
                  <a:latin typeface="Source Sans Pro"/>
                  <a:ea typeface="Source Sans Pro"/>
                  <a:cs typeface="Source Sans Pro"/>
                  <a:sym typeface="Source Sans Pro"/>
                </a:rPr>
                <a:t>LIQUIDITY</a:t>
              </a:r>
              <a:endParaRPr b="1" i="0" sz="1500" u="none" cap="none" strike="noStrike">
                <a:solidFill>
                  <a:schemeClr val="lt1"/>
                </a:solidFill>
                <a:latin typeface="Source Sans Pro"/>
                <a:ea typeface="Source Sans Pro"/>
                <a:cs typeface="Source Sans Pro"/>
                <a:sym typeface="Source Sans Pro"/>
              </a:endParaRPr>
            </a:p>
          </p:txBody>
        </p:sp>
      </p:grpSp>
      <p:grpSp>
        <p:nvGrpSpPr>
          <p:cNvPr id="151" name="Google Shape;151;g111a24d2be0_2_54"/>
          <p:cNvGrpSpPr/>
          <p:nvPr/>
        </p:nvGrpSpPr>
        <p:grpSpPr>
          <a:xfrm>
            <a:off x="2919736" y="2196067"/>
            <a:ext cx="1544400" cy="641100"/>
            <a:chOff x="2936981" y="2225750"/>
            <a:chExt cx="1544400" cy="641100"/>
          </a:xfrm>
        </p:grpSpPr>
        <p:sp>
          <p:nvSpPr>
            <p:cNvPr id="152" name="Google Shape;152;g111a24d2be0_2_54"/>
            <p:cNvSpPr/>
            <p:nvPr/>
          </p:nvSpPr>
          <p:spPr>
            <a:xfrm>
              <a:off x="2936981" y="2225750"/>
              <a:ext cx="1544400" cy="641100"/>
            </a:xfrm>
            <a:prstGeom prst="roundRect">
              <a:avLst>
                <a:gd fmla="val 16667" name="adj"/>
              </a:avLst>
            </a:prstGeom>
            <a:solidFill>
              <a:srgbClr val="C00000">
                <a:alpha val="75690"/>
              </a:srgbClr>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rgbClr val="000000"/>
                </a:solidFill>
                <a:latin typeface="Arial"/>
                <a:ea typeface="Arial"/>
                <a:cs typeface="Arial"/>
                <a:sym typeface="Arial"/>
              </a:endParaRPr>
            </a:p>
          </p:txBody>
        </p:sp>
        <p:sp>
          <p:nvSpPr>
            <p:cNvPr id="153" name="Google Shape;153;g111a24d2be0_2_54"/>
            <p:cNvSpPr txBox="1"/>
            <p:nvPr/>
          </p:nvSpPr>
          <p:spPr>
            <a:xfrm>
              <a:off x="3222722" y="2338521"/>
              <a:ext cx="972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lang="en-US" sz="1500">
                  <a:solidFill>
                    <a:schemeClr val="lt1"/>
                  </a:solidFill>
                  <a:latin typeface="Source Sans Pro"/>
                  <a:ea typeface="Source Sans Pro"/>
                  <a:cs typeface="Source Sans Pro"/>
                  <a:sym typeface="Source Sans Pro"/>
                </a:rPr>
                <a:t>ACTIVITY</a:t>
              </a:r>
              <a:endParaRPr b="1" i="0" sz="1500" u="none" cap="none" strike="noStrike">
                <a:solidFill>
                  <a:schemeClr val="lt1"/>
                </a:solidFill>
                <a:latin typeface="Source Sans Pro"/>
                <a:ea typeface="Source Sans Pro"/>
                <a:cs typeface="Source Sans Pro"/>
                <a:sym typeface="Source Sans Pro"/>
              </a:endParaRPr>
            </a:p>
          </p:txBody>
        </p:sp>
      </p:grpSp>
      <p:grpSp>
        <p:nvGrpSpPr>
          <p:cNvPr id="154" name="Google Shape;154;g111a24d2be0_2_54"/>
          <p:cNvGrpSpPr/>
          <p:nvPr/>
        </p:nvGrpSpPr>
        <p:grpSpPr>
          <a:xfrm>
            <a:off x="2919736" y="3006976"/>
            <a:ext cx="1544400" cy="641100"/>
            <a:chOff x="2936981" y="3090050"/>
            <a:chExt cx="1544400" cy="641100"/>
          </a:xfrm>
        </p:grpSpPr>
        <p:sp>
          <p:nvSpPr>
            <p:cNvPr id="155" name="Google Shape;155;g111a24d2be0_2_54"/>
            <p:cNvSpPr/>
            <p:nvPr/>
          </p:nvSpPr>
          <p:spPr>
            <a:xfrm>
              <a:off x="2936981" y="3090050"/>
              <a:ext cx="1544400" cy="641100"/>
            </a:xfrm>
            <a:prstGeom prst="roundRect">
              <a:avLst>
                <a:gd fmla="val 16667" name="adj"/>
              </a:avLst>
            </a:prstGeom>
            <a:solidFill>
              <a:srgbClr val="C00000">
                <a:alpha val="75690"/>
              </a:srgbClr>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rgbClr val="000000"/>
                </a:solidFill>
                <a:latin typeface="Arial"/>
                <a:ea typeface="Arial"/>
                <a:cs typeface="Arial"/>
                <a:sym typeface="Arial"/>
              </a:endParaRPr>
            </a:p>
          </p:txBody>
        </p:sp>
        <p:sp>
          <p:nvSpPr>
            <p:cNvPr id="156" name="Google Shape;156;g111a24d2be0_2_54"/>
            <p:cNvSpPr txBox="1"/>
            <p:nvPr/>
          </p:nvSpPr>
          <p:spPr>
            <a:xfrm>
              <a:off x="3136604" y="3202770"/>
              <a:ext cx="1289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Source Sans Pro"/>
                  <a:ea typeface="Source Sans Pro"/>
                  <a:cs typeface="Source Sans Pro"/>
                  <a:sym typeface="Source Sans Pro"/>
                </a:rPr>
                <a:t>VALUATION   </a:t>
              </a:r>
              <a:endParaRPr b="1" i="0" sz="1500" u="none" cap="none" strike="noStrike">
                <a:solidFill>
                  <a:schemeClr val="lt1"/>
                </a:solidFill>
                <a:latin typeface="Source Sans Pro"/>
                <a:ea typeface="Source Sans Pro"/>
                <a:cs typeface="Source Sans Pro"/>
                <a:sym typeface="Source Sans Pro"/>
              </a:endParaRPr>
            </a:p>
          </p:txBody>
        </p:sp>
      </p:grpSp>
      <p:grpSp>
        <p:nvGrpSpPr>
          <p:cNvPr id="157" name="Google Shape;157;g111a24d2be0_2_54"/>
          <p:cNvGrpSpPr/>
          <p:nvPr/>
        </p:nvGrpSpPr>
        <p:grpSpPr>
          <a:xfrm>
            <a:off x="2919736" y="3817885"/>
            <a:ext cx="1544400" cy="641100"/>
            <a:chOff x="2924233" y="3816900"/>
            <a:chExt cx="1544400" cy="641100"/>
          </a:xfrm>
        </p:grpSpPr>
        <p:sp>
          <p:nvSpPr>
            <p:cNvPr id="158" name="Google Shape;158;g111a24d2be0_2_54"/>
            <p:cNvSpPr/>
            <p:nvPr/>
          </p:nvSpPr>
          <p:spPr>
            <a:xfrm>
              <a:off x="2924233" y="3816900"/>
              <a:ext cx="1544400" cy="641100"/>
            </a:xfrm>
            <a:prstGeom prst="roundRect">
              <a:avLst>
                <a:gd fmla="val 16667" name="adj"/>
              </a:avLst>
            </a:prstGeom>
            <a:solidFill>
              <a:srgbClr val="C00000">
                <a:alpha val="75690"/>
              </a:srgbClr>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rgbClr val="000000"/>
                </a:solidFill>
                <a:latin typeface="Arial"/>
                <a:ea typeface="Arial"/>
                <a:cs typeface="Arial"/>
                <a:sym typeface="Arial"/>
              </a:endParaRPr>
            </a:p>
          </p:txBody>
        </p:sp>
        <p:sp>
          <p:nvSpPr>
            <p:cNvPr id="159" name="Google Shape;159;g111a24d2be0_2_54"/>
            <p:cNvSpPr txBox="1"/>
            <p:nvPr/>
          </p:nvSpPr>
          <p:spPr>
            <a:xfrm>
              <a:off x="3156433" y="3929620"/>
              <a:ext cx="1080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Source Sans Pro"/>
                  <a:ea typeface="Source Sans Pro"/>
                  <a:cs typeface="Source Sans Pro"/>
                  <a:sym typeface="Source Sans Pro"/>
                </a:rPr>
                <a:t> </a:t>
              </a:r>
              <a:endParaRPr b="1" i="0" sz="1500" u="none" cap="none" strike="noStrike">
                <a:solidFill>
                  <a:schemeClr val="lt1"/>
                </a:solidFill>
                <a:latin typeface="Source Sans Pro"/>
                <a:ea typeface="Source Sans Pro"/>
                <a:cs typeface="Source Sans Pro"/>
                <a:sym typeface="Source Sans Pro"/>
              </a:endParaRPr>
            </a:p>
          </p:txBody>
        </p:sp>
      </p:grpSp>
      <p:grpSp>
        <p:nvGrpSpPr>
          <p:cNvPr id="160" name="Google Shape;160;g111a24d2be0_2_54"/>
          <p:cNvGrpSpPr/>
          <p:nvPr/>
        </p:nvGrpSpPr>
        <p:grpSpPr>
          <a:xfrm>
            <a:off x="2919736" y="4628794"/>
            <a:ext cx="1544400" cy="641100"/>
            <a:chOff x="2978033" y="4593225"/>
            <a:chExt cx="1544400" cy="641100"/>
          </a:xfrm>
        </p:grpSpPr>
        <p:sp>
          <p:nvSpPr>
            <p:cNvPr id="161" name="Google Shape;161;g111a24d2be0_2_54"/>
            <p:cNvSpPr/>
            <p:nvPr/>
          </p:nvSpPr>
          <p:spPr>
            <a:xfrm>
              <a:off x="2978033" y="4593225"/>
              <a:ext cx="1544400" cy="641100"/>
            </a:xfrm>
            <a:prstGeom prst="roundRect">
              <a:avLst>
                <a:gd fmla="val 16667" name="adj"/>
              </a:avLst>
            </a:prstGeom>
            <a:solidFill>
              <a:srgbClr val="C00000">
                <a:alpha val="75690"/>
              </a:srgbClr>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
                <a:buFont typeface="Arial"/>
                <a:buNone/>
              </a:pPr>
              <a:r>
                <a:t/>
              </a:r>
              <a:endParaRPr b="0" i="0" sz="200" u="none" cap="none" strike="noStrike">
                <a:solidFill>
                  <a:srgbClr val="000000"/>
                </a:solidFill>
                <a:latin typeface="Arial"/>
                <a:ea typeface="Arial"/>
                <a:cs typeface="Arial"/>
                <a:sym typeface="Arial"/>
              </a:endParaRPr>
            </a:p>
          </p:txBody>
        </p:sp>
        <p:sp>
          <p:nvSpPr>
            <p:cNvPr id="162" name="Google Shape;162;g111a24d2be0_2_54"/>
            <p:cNvSpPr txBox="1"/>
            <p:nvPr/>
          </p:nvSpPr>
          <p:spPr>
            <a:xfrm>
              <a:off x="3264221" y="4705956"/>
              <a:ext cx="1095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lang="en-US" sz="1500">
                  <a:solidFill>
                    <a:schemeClr val="lt1"/>
                  </a:solidFill>
                  <a:latin typeface="Source Sans Pro"/>
                  <a:ea typeface="Source Sans Pro"/>
                  <a:cs typeface="Source Sans Pro"/>
                  <a:sym typeface="Source Sans Pro"/>
                </a:rPr>
                <a:t>SOLVENCY</a:t>
              </a:r>
              <a:r>
                <a:rPr b="1" i="0" lang="en-US" sz="1500" u="none" cap="none" strike="noStrike">
                  <a:solidFill>
                    <a:schemeClr val="lt1"/>
                  </a:solidFill>
                  <a:latin typeface="Source Sans Pro"/>
                  <a:ea typeface="Source Sans Pro"/>
                  <a:cs typeface="Source Sans Pro"/>
                  <a:sym typeface="Source Sans Pro"/>
                </a:rPr>
                <a:t>  </a:t>
              </a:r>
              <a:endParaRPr b="1" i="0" sz="1500" u="none" cap="none" strike="noStrike">
                <a:solidFill>
                  <a:schemeClr val="lt1"/>
                </a:solidFill>
                <a:latin typeface="Source Sans Pro"/>
                <a:ea typeface="Source Sans Pro"/>
                <a:cs typeface="Source Sans Pro"/>
                <a:sym typeface="Source Sans Pro"/>
              </a:endParaRPr>
            </a:p>
          </p:txBody>
        </p:sp>
      </p:grpSp>
      <p:grpSp>
        <p:nvGrpSpPr>
          <p:cNvPr id="163" name="Google Shape;163;g111a24d2be0_2_54"/>
          <p:cNvGrpSpPr/>
          <p:nvPr/>
        </p:nvGrpSpPr>
        <p:grpSpPr>
          <a:xfrm>
            <a:off x="5357495" y="1385094"/>
            <a:ext cx="1800000" cy="641100"/>
            <a:chOff x="5386989" y="1275503"/>
            <a:chExt cx="1800000" cy="641100"/>
          </a:xfrm>
        </p:grpSpPr>
        <p:sp>
          <p:nvSpPr>
            <p:cNvPr id="164" name="Google Shape;164;g111a24d2be0_2_54"/>
            <p:cNvSpPr/>
            <p:nvPr/>
          </p:nvSpPr>
          <p:spPr>
            <a:xfrm>
              <a:off x="5386989" y="1275503"/>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65" name="Google Shape;165;g111a24d2be0_2_54"/>
            <p:cNvSpPr txBox="1"/>
            <p:nvPr/>
          </p:nvSpPr>
          <p:spPr>
            <a:xfrm>
              <a:off x="5584989" y="1380625"/>
              <a:ext cx="1404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current ratio </a:t>
              </a:r>
              <a:endParaRPr b="1" i="0" sz="1600" u="none" cap="none" strike="noStrike">
                <a:solidFill>
                  <a:schemeClr val="lt1"/>
                </a:solidFill>
                <a:latin typeface="Arial"/>
                <a:ea typeface="Arial"/>
                <a:cs typeface="Arial"/>
                <a:sym typeface="Arial"/>
              </a:endParaRPr>
            </a:p>
          </p:txBody>
        </p:sp>
      </p:grpSp>
      <p:grpSp>
        <p:nvGrpSpPr>
          <p:cNvPr id="166" name="Google Shape;166;g111a24d2be0_2_54"/>
          <p:cNvGrpSpPr/>
          <p:nvPr/>
        </p:nvGrpSpPr>
        <p:grpSpPr>
          <a:xfrm>
            <a:off x="7646410" y="1385094"/>
            <a:ext cx="1800000" cy="641100"/>
            <a:chOff x="7646410" y="1275503"/>
            <a:chExt cx="1800000" cy="641100"/>
          </a:xfrm>
        </p:grpSpPr>
        <p:sp>
          <p:nvSpPr>
            <p:cNvPr id="167" name="Google Shape;167;g111a24d2be0_2_54"/>
            <p:cNvSpPr/>
            <p:nvPr/>
          </p:nvSpPr>
          <p:spPr>
            <a:xfrm>
              <a:off x="7646410" y="1275503"/>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68" name="Google Shape;168;g111a24d2be0_2_54"/>
            <p:cNvSpPr txBox="1"/>
            <p:nvPr/>
          </p:nvSpPr>
          <p:spPr>
            <a:xfrm>
              <a:off x="7844410" y="1380625"/>
              <a:ext cx="1404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quick  ratio </a:t>
              </a:r>
              <a:endParaRPr b="1" i="0" sz="1600" u="none" cap="none" strike="noStrike">
                <a:solidFill>
                  <a:schemeClr val="lt1"/>
                </a:solidFill>
                <a:latin typeface="Arial"/>
                <a:ea typeface="Arial"/>
                <a:cs typeface="Arial"/>
                <a:sym typeface="Arial"/>
              </a:endParaRPr>
            </a:p>
          </p:txBody>
        </p:sp>
      </p:grpSp>
      <p:grpSp>
        <p:nvGrpSpPr>
          <p:cNvPr id="169" name="Google Shape;169;g111a24d2be0_2_54"/>
          <p:cNvGrpSpPr/>
          <p:nvPr/>
        </p:nvGrpSpPr>
        <p:grpSpPr>
          <a:xfrm>
            <a:off x="5357495" y="2196067"/>
            <a:ext cx="1800000" cy="641100"/>
            <a:chOff x="5357495" y="2225716"/>
            <a:chExt cx="1800000" cy="641100"/>
          </a:xfrm>
        </p:grpSpPr>
        <p:sp>
          <p:nvSpPr>
            <p:cNvPr id="170" name="Google Shape;170;g111a24d2be0_2_54"/>
            <p:cNvSpPr/>
            <p:nvPr/>
          </p:nvSpPr>
          <p:spPr>
            <a:xfrm>
              <a:off x="5357495" y="2225716"/>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71" name="Google Shape;171;g111a24d2be0_2_54"/>
            <p:cNvSpPr txBox="1"/>
            <p:nvPr/>
          </p:nvSpPr>
          <p:spPr>
            <a:xfrm>
              <a:off x="5447495" y="2330838"/>
              <a:ext cx="162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asset turnover </a:t>
              </a:r>
              <a:endParaRPr b="1" i="0" sz="1600" u="none" cap="none" strike="noStrike">
                <a:solidFill>
                  <a:schemeClr val="lt1"/>
                </a:solidFill>
                <a:latin typeface="Arial"/>
                <a:ea typeface="Arial"/>
                <a:cs typeface="Arial"/>
                <a:sym typeface="Arial"/>
              </a:endParaRPr>
            </a:p>
          </p:txBody>
        </p:sp>
      </p:grpSp>
      <p:grpSp>
        <p:nvGrpSpPr>
          <p:cNvPr id="172" name="Google Shape;172;g111a24d2be0_2_54"/>
          <p:cNvGrpSpPr/>
          <p:nvPr/>
        </p:nvGrpSpPr>
        <p:grpSpPr>
          <a:xfrm>
            <a:off x="7646410" y="2196067"/>
            <a:ext cx="1832400" cy="641100"/>
            <a:chOff x="7693885" y="2196067"/>
            <a:chExt cx="1832400" cy="641100"/>
          </a:xfrm>
        </p:grpSpPr>
        <p:sp>
          <p:nvSpPr>
            <p:cNvPr id="173" name="Google Shape;173;g111a24d2be0_2_54"/>
            <p:cNvSpPr/>
            <p:nvPr/>
          </p:nvSpPr>
          <p:spPr>
            <a:xfrm>
              <a:off x="7693885" y="2196067"/>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 </a:t>
              </a:r>
              <a:endParaRPr b="1" i="0" sz="1600" u="none" cap="none" strike="noStrike">
                <a:solidFill>
                  <a:schemeClr val="lt1"/>
                </a:solidFill>
                <a:latin typeface="Arial"/>
                <a:ea typeface="Arial"/>
                <a:cs typeface="Arial"/>
                <a:sym typeface="Arial"/>
              </a:endParaRPr>
            </a:p>
          </p:txBody>
        </p:sp>
        <p:sp>
          <p:nvSpPr>
            <p:cNvPr id="174" name="Google Shape;174;g111a24d2be0_2_54"/>
            <p:cNvSpPr txBox="1"/>
            <p:nvPr/>
          </p:nvSpPr>
          <p:spPr>
            <a:xfrm>
              <a:off x="7693885" y="2301189"/>
              <a:ext cx="18324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collection period</a:t>
              </a:r>
              <a:endParaRPr b="1" i="0" sz="1600" u="none" cap="none" strike="noStrike">
                <a:solidFill>
                  <a:schemeClr val="lt1"/>
                </a:solidFill>
                <a:latin typeface="Arial"/>
                <a:ea typeface="Arial"/>
                <a:cs typeface="Arial"/>
                <a:sym typeface="Arial"/>
              </a:endParaRPr>
            </a:p>
          </p:txBody>
        </p:sp>
      </p:grpSp>
      <p:grpSp>
        <p:nvGrpSpPr>
          <p:cNvPr id="175" name="Google Shape;175;g111a24d2be0_2_54"/>
          <p:cNvGrpSpPr/>
          <p:nvPr/>
        </p:nvGrpSpPr>
        <p:grpSpPr>
          <a:xfrm>
            <a:off x="9821544" y="2196067"/>
            <a:ext cx="1800000" cy="641100"/>
            <a:chOff x="9821544" y="2225716"/>
            <a:chExt cx="1800000" cy="641100"/>
          </a:xfrm>
        </p:grpSpPr>
        <p:sp>
          <p:nvSpPr>
            <p:cNvPr id="176" name="Google Shape;176;g111a24d2be0_2_54"/>
            <p:cNvSpPr/>
            <p:nvPr/>
          </p:nvSpPr>
          <p:spPr>
            <a:xfrm>
              <a:off x="9821544" y="2225716"/>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111a24d2be0_2_54"/>
            <p:cNvSpPr txBox="1"/>
            <p:nvPr/>
          </p:nvSpPr>
          <p:spPr>
            <a:xfrm>
              <a:off x="9842695" y="2330838"/>
              <a:ext cx="17577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payment period  </a:t>
              </a:r>
              <a:endParaRPr b="1" i="0" sz="1600" u="none" cap="none" strike="noStrike">
                <a:solidFill>
                  <a:schemeClr val="lt1"/>
                </a:solidFill>
                <a:latin typeface="Arial"/>
                <a:ea typeface="Arial"/>
                <a:cs typeface="Arial"/>
                <a:sym typeface="Arial"/>
              </a:endParaRPr>
            </a:p>
          </p:txBody>
        </p:sp>
      </p:grpSp>
      <p:grpSp>
        <p:nvGrpSpPr>
          <p:cNvPr id="178" name="Google Shape;178;g111a24d2be0_2_54"/>
          <p:cNvGrpSpPr/>
          <p:nvPr/>
        </p:nvGrpSpPr>
        <p:grpSpPr>
          <a:xfrm>
            <a:off x="5357495" y="3006976"/>
            <a:ext cx="1800000" cy="641100"/>
            <a:chOff x="5417623" y="3090041"/>
            <a:chExt cx="1800000" cy="641100"/>
          </a:xfrm>
        </p:grpSpPr>
        <p:sp>
          <p:nvSpPr>
            <p:cNvPr id="179" name="Google Shape;179;g111a24d2be0_2_54"/>
            <p:cNvSpPr/>
            <p:nvPr/>
          </p:nvSpPr>
          <p:spPr>
            <a:xfrm>
              <a:off x="5417623" y="3090041"/>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80" name="Google Shape;180;g111a24d2be0_2_54"/>
            <p:cNvSpPr txBox="1"/>
            <p:nvPr/>
          </p:nvSpPr>
          <p:spPr>
            <a:xfrm>
              <a:off x="5993623" y="3195163"/>
              <a:ext cx="648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P/E </a:t>
              </a:r>
              <a:endParaRPr b="1" i="0" sz="1600" u="none" cap="none" strike="noStrike">
                <a:solidFill>
                  <a:schemeClr val="lt1"/>
                </a:solidFill>
                <a:latin typeface="Arial"/>
                <a:ea typeface="Arial"/>
                <a:cs typeface="Arial"/>
                <a:sym typeface="Arial"/>
              </a:endParaRPr>
            </a:p>
          </p:txBody>
        </p:sp>
      </p:grpSp>
      <p:grpSp>
        <p:nvGrpSpPr>
          <p:cNvPr id="181" name="Google Shape;181;g111a24d2be0_2_54"/>
          <p:cNvGrpSpPr/>
          <p:nvPr/>
        </p:nvGrpSpPr>
        <p:grpSpPr>
          <a:xfrm>
            <a:off x="7646410" y="3006976"/>
            <a:ext cx="1800000" cy="641100"/>
            <a:chOff x="7670123" y="3090041"/>
            <a:chExt cx="1800000" cy="641100"/>
          </a:xfrm>
        </p:grpSpPr>
        <p:sp>
          <p:nvSpPr>
            <p:cNvPr id="182" name="Google Shape;182;g111a24d2be0_2_54"/>
            <p:cNvSpPr/>
            <p:nvPr/>
          </p:nvSpPr>
          <p:spPr>
            <a:xfrm>
              <a:off x="7670123" y="3090041"/>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83" name="Google Shape;183;g111a24d2be0_2_54"/>
            <p:cNvSpPr txBox="1"/>
            <p:nvPr/>
          </p:nvSpPr>
          <p:spPr>
            <a:xfrm>
              <a:off x="8210123" y="3195163"/>
              <a:ext cx="72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EPS </a:t>
              </a:r>
              <a:endParaRPr b="1" i="0" sz="1600" u="none" cap="none" strike="noStrike">
                <a:solidFill>
                  <a:schemeClr val="lt1"/>
                </a:solidFill>
                <a:latin typeface="Arial"/>
                <a:ea typeface="Arial"/>
                <a:cs typeface="Arial"/>
                <a:sym typeface="Arial"/>
              </a:endParaRPr>
            </a:p>
          </p:txBody>
        </p:sp>
      </p:grpSp>
      <p:grpSp>
        <p:nvGrpSpPr>
          <p:cNvPr id="184" name="Google Shape;184;g111a24d2be0_2_54"/>
          <p:cNvGrpSpPr/>
          <p:nvPr/>
        </p:nvGrpSpPr>
        <p:grpSpPr>
          <a:xfrm>
            <a:off x="5357495" y="3817885"/>
            <a:ext cx="1800000" cy="641100"/>
            <a:chOff x="5417623" y="4040253"/>
            <a:chExt cx="1800000" cy="641100"/>
          </a:xfrm>
        </p:grpSpPr>
        <p:sp>
          <p:nvSpPr>
            <p:cNvPr id="185" name="Google Shape;185;g111a24d2be0_2_54"/>
            <p:cNvSpPr/>
            <p:nvPr/>
          </p:nvSpPr>
          <p:spPr>
            <a:xfrm>
              <a:off x="5417623" y="4040253"/>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86" name="Google Shape;186;g111a24d2be0_2_54"/>
            <p:cNvSpPr txBox="1"/>
            <p:nvPr/>
          </p:nvSpPr>
          <p:spPr>
            <a:xfrm>
              <a:off x="5957623" y="4145375"/>
              <a:ext cx="72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ROA</a:t>
              </a:r>
              <a:endParaRPr b="1" i="0" sz="1600" u="none" cap="none" strike="noStrike">
                <a:solidFill>
                  <a:schemeClr val="lt1"/>
                </a:solidFill>
                <a:latin typeface="Arial"/>
                <a:ea typeface="Arial"/>
                <a:cs typeface="Arial"/>
                <a:sym typeface="Arial"/>
              </a:endParaRPr>
            </a:p>
          </p:txBody>
        </p:sp>
      </p:grpSp>
      <p:grpSp>
        <p:nvGrpSpPr>
          <p:cNvPr id="187" name="Google Shape;187;g111a24d2be0_2_54"/>
          <p:cNvGrpSpPr/>
          <p:nvPr/>
        </p:nvGrpSpPr>
        <p:grpSpPr>
          <a:xfrm>
            <a:off x="7646410" y="3817885"/>
            <a:ext cx="1800000" cy="641100"/>
            <a:chOff x="7717598" y="4040253"/>
            <a:chExt cx="1800000" cy="641100"/>
          </a:xfrm>
        </p:grpSpPr>
        <p:sp>
          <p:nvSpPr>
            <p:cNvPr id="188" name="Google Shape;188;g111a24d2be0_2_54"/>
            <p:cNvSpPr/>
            <p:nvPr/>
          </p:nvSpPr>
          <p:spPr>
            <a:xfrm>
              <a:off x="7717598" y="4040253"/>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89" name="Google Shape;189;g111a24d2be0_2_54"/>
            <p:cNvSpPr txBox="1"/>
            <p:nvPr/>
          </p:nvSpPr>
          <p:spPr>
            <a:xfrm>
              <a:off x="8257598" y="4145375"/>
              <a:ext cx="72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ROE</a:t>
              </a:r>
              <a:endParaRPr b="1" i="0" sz="1600" u="none" cap="none" strike="noStrike">
                <a:solidFill>
                  <a:schemeClr val="lt1"/>
                </a:solidFill>
                <a:latin typeface="Arial"/>
                <a:ea typeface="Arial"/>
                <a:cs typeface="Arial"/>
                <a:sym typeface="Arial"/>
              </a:endParaRPr>
            </a:p>
          </p:txBody>
        </p:sp>
      </p:grpSp>
      <p:grpSp>
        <p:nvGrpSpPr>
          <p:cNvPr id="190" name="Google Shape;190;g111a24d2be0_2_54"/>
          <p:cNvGrpSpPr/>
          <p:nvPr/>
        </p:nvGrpSpPr>
        <p:grpSpPr>
          <a:xfrm>
            <a:off x="5357495" y="4628794"/>
            <a:ext cx="1800000" cy="641100"/>
            <a:chOff x="5417623" y="4764816"/>
            <a:chExt cx="1800000" cy="641100"/>
          </a:xfrm>
        </p:grpSpPr>
        <p:sp>
          <p:nvSpPr>
            <p:cNvPr id="191" name="Google Shape;191;g111a24d2be0_2_54"/>
            <p:cNvSpPr/>
            <p:nvPr/>
          </p:nvSpPr>
          <p:spPr>
            <a:xfrm>
              <a:off x="5417623" y="4764816"/>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92" name="Google Shape;192;g111a24d2be0_2_54"/>
            <p:cNvSpPr txBox="1"/>
            <p:nvPr/>
          </p:nvSpPr>
          <p:spPr>
            <a:xfrm>
              <a:off x="5528623" y="4869938"/>
              <a:ext cx="1578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debt-to-asset </a:t>
              </a:r>
              <a:endParaRPr b="1" i="0" sz="1600" u="none" cap="none" strike="noStrike">
                <a:solidFill>
                  <a:schemeClr val="lt1"/>
                </a:solidFill>
                <a:latin typeface="Arial"/>
                <a:ea typeface="Arial"/>
                <a:cs typeface="Arial"/>
                <a:sym typeface="Arial"/>
              </a:endParaRPr>
            </a:p>
          </p:txBody>
        </p:sp>
      </p:grpSp>
      <p:grpSp>
        <p:nvGrpSpPr>
          <p:cNvPr id="193" name="Google Shape;193;g111a24d2be0_2_54"/>
          <p:cNvGrpSpPr/>
          <p:nvPr/>
        </p:nvGrpSpPr>
        <p:grpSpPr>
          <a:xfrm>
            <a:off x="7646410" y="4628794"/>
            <a:ext cx="1969200" cy="641100"/>
            <a:chOff x="7778485" y="4764816"/>
            <a:chExt cx="1969200" cy="641100"/>
          </a:xfrm>
        </p:grpSpPr>
        <p:sp>
          <p:nvSpPr>
            <p:cNvPr id="194" name="Google Shape;194;g111a24d2be0_2_54"/>
            <p:cNvSpPr/>
            <p:nvPr/>
          </p:nvSpPr>
          <p:spPr>
            <a:xfrm>
              <a:off x="7778485" y="4764816"/>
              <a:ext cx="1800000" cy="641100"/>
            </a:xfrm>
            <a:prstGeom prst="rect">
              <a:avLst/>
            </a:prstGeom>
            <a:solidFill>
              <a:srgbClr val="EA9A99"/>
            </a:solidFill>
            <a:ln cap="flat" cmpd="sng" w="9525">
              <a:solidFill>
                <a:srgbClr val="EA9A99"/>
              </a:solidFill>
              <a:prstDash val="solid"/>
              <a:round/>
              <a:headEnd len="sm" w="sm" type="none"/>
              <a:tailEnd len="sm" w="sm" type="none"/>
            </a:ln>
            <a:effectLst>
              <a:outerShdw blurRad="57150" rotWithShape="0" algn="bl" dir="5400000" dist="19050">
                <a:srgbClr val="000000">
                  <a:alpha val="5373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lt1"/>
                </a:solidFill>
                <a:latin typeface="Arial"/>
                <a:ea typeface="Arial"/>
                <a:cs typeface="Arial"/>
                <a:sym typeface="Arial"/>
              </a:endParaRPr>
            </a:p>
          </p:txBody>
        </p:sp>
        <p:sp>
          <p:nvSpPr>
            <p:cNvPr id="195" name="Google Shape;195;g111a24d2be0_2_54"/>
            <p:cNvSpPr txBox="1"/>
            <p:nvPr/>
          </p:nvSpPr>
          <p:spPr>
            <a:xfrm>
              <a:off x="7778485" y="4869938"/>
              <a:ext cx="1969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interest coverage </a:t>
              </a:r>
              <a:endParaRPr b="1" i="0" sz="1600" u="none" cap="none" strike="noStrike">
                <a:solidFill>
                  <a:schemeClr val="lt1"/>
                </a:solidFill>
                <a:latin typeface="Arial"/>
                <a:ea typeface="Arial"/>
                <a:cs typeface="Arial"/>
                <a:sym typeface="Arial"/>
              </a:endParaRPr>
            </a:p>
          </p:txBody>
        </p:sp>
      </p:grpSp>
      <p:sp>
        <p:nvSpPr>
          <p:cNvPr id="196" name="Google Shape;196;g111a24d2be0_2_54"/>
          <p:cNvSpPr/>
          <p:nvPr/>
        </p:nvSpPr>
        <p:spPr>
          <a:xfrm>
            <a:off x="333632" y="2950876"/>
            <a:ext cx="1757700" cy="753300"/>
          </a:xfrm>
          <a:prstGeom prst="roundRect">
            <a:avLst>
              <a:gd fmla="val 16667" name="adj"/>
            </a:avLst>
          </a:prstGeom>
          <a:solidFill>
            <a:schemeClr val="lt1"/>
          </a:solidFill>
          <a:ln cap="flat" cmpd="sng" w="25400">
            <a:solidFill>
              <a:srgbClr val="C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7" name="Google Shape;197;g111a24d2be0_2_54"/>
          <p:cNvSpPr txBox="1"/>
          <p:nvPr/>
        </p:nvSpPr>
        <p:spPr>
          <a:xfrm>
            <a:off x="597185" y="3142872"/>
            <a:ext cx="1230600" cy="3693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C00000"/>
                </a:solidFill>
                <a:latin typeface="Source Sans Pro"/>
                <a:ea typeface="Source Sans Pro"/>
                <a:cs typeface="Source Sans Pro"/>
                <a:sym typeface="Source Sans Pro"/>
              </a:rPr>
              <a:t>Multiples</a:t>
            </a:r>
            <a:endParaRPr b="0" i="0" sz="1800" u="none" cap="none" strike="noStrike">
              <a:solidFill>
                <a:srgbClr val="C00000"/>
              </a:solidFill>
              <a:latin typeface="Times New Roman"/>
              <a:ea typeface="Times New Roman"/>
              <a:cs typeface="Times New Roman"/>
              <a:sym typeface="Times New Roman"/>
            </a:endParaRPr>
          </a:p>
        </p:txBody>
      </p:sp>
      <p:sp>
        <p:nvSpPr>
          <p:cNvPr id="198" name="Google Shape;198;g111a24d2be0_2_54"/>
          <p:cNvSpPr txBox="1"/>
          <p:nvPr/>
        </p:nvSpPr>
        <p:spPr>
          <a:xfrm>
            <a:off x="11029951" y="5331491"/>
            <a:ext cx="184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g111a24d2be0_2_54"/>
          <p:cNvSpPr txBox="1"/>
          <p:nvPr/>
        </p:nvSpPr>
        <p:spPr>
          <a:xfrm>
            <a:off x="2949280" y="3930700"/>
            <a:ext cx="1485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lt1"/>
                </a:solidFill>
                <a:latin typeface="Source Sans Pro"/>
                <a:ea typeface="Source Sans Pro"/>
                <a:cs typeface="Source Sans Pro"/>
                <a:sym typeface="Source Sans Pro"/>
              </a:rPr>
              <a:t>PROFITABILITY  </a:t>
            </a:r>
            <a:endParaRPr b="1" i="0" sz="1500" u="none" cap="none" strike="noStrike">
              <a:solidFill>
                <a:schemeClr val="lt1"/>
              </a:solidFill>
              <a:latin typeface="Source Sans Pro"/>
              <a:ea typeface="Source Sans Pro"/>
              <a:cs typeface="Source Sans Pro"/>
              <a:sym typeface="Source Sans Pro"/>
            </a:endParaRPr>
          </a:p>
        </p:txBody>
      </p:sp>
      <p:cxnSp>
        <p:nvCxnSpPr>
          <p:cNvPr id="200" name="Google Shape;200;g111a24d2be0_2_54"/>
          <p:cNvCxnSpPr>
            <a:stCxn id="196" idx="3"/>
            <a:endCxn id="149" idx="1"/>
          </p:cNvCxnSpPr>
          <p:nvPr/>
        </p:nvCxnSpPr>
        <p:spPr>
          <a:xfrm flipH="1" rot="10800000">
            <a:off x="2091332" y="1705726"/>
            <a:ext cx="828300" cy="1621800"/>
          </a:xfrm>
          <a:prstGeom prst="straightConnector1">
            <a:avLst/>
          </a:prstGeom>
          <a:noFill/>
          <a:ln cap="flat" cmpd="sng" w="19050">
            <a:solidFill>
              <a:srgbClr val="CC4125"/>
            </a:solidFill>
            <a:prstDash val="solid"/>
            <a:round/>
            <a:headEnd len="med" w="med" type="none"/>
            <a:tailEnd len="med" w="med" type="triangle"/>
          </a:ln>
        </p:spPr>
      </p:cxnSp>
      <p:cxnSp>
        <p:nvCxnSpPr>
          <p:cNvPr id="201" name="Google Shape;201;g111a24d2be0_2_54"/>
          <p:cNvCxnSpPr>
            <a:stCxn id="196" idx="3"/>
            <a:endCxn id="161" idx="1"/>
          </p:cNvCxnSpPr>
          <p:nvPr/>
        </p:nvCxnSpPr>
        <p:spPr>
          <a:xfrm>
            <a:off x="2091332" y="3327526"/>
            <a:ext cx="828300" cy="1621800"/>
          </a:xfrm>
          <a:prstGeom prst="straightConnector1">
            <a:avLst/>
          </a:prstGeom>
          <a:noFill/>
          <a:ln cap="flat" cmpd="sng" w="19050">
            <a:solidFill>
              <a:srgbClr val="CC4125"/>
            </a:solidFill>
            <a:prstDash val="solid"/>
            <a:round/>
            <a:headEnd len="med" w="med" type="none"/>
            <a:tailEnd len="med" w="med" type="triangle"/>
          </a:ln>
        </p:spPr>
      </p:cxnSp>
      <p:cxnSp>
        <p:nvCxnSpPr>
          <p:cNvPr id="202" name="Google Shape;202;g111a24d2be0_2_54"/>
          <p:cNvCxnSpPr>
            <a:stCxn id="196" idx="3"/>
            <a:endCxn id="152" idx="1"/>
          </p:cNvCxnSpPr>
          <p:nvPr/>
        </p:nvCxnSpPr>
        <p:spPr>
          <a:xfrm flipH="1" rot="10800000">
            <a:off x="2091332" y="2516626"/>
            <a:ext cx="828300" cy="810900"/>
          </a:xfrm>
          <a:prstGeom prst="straightConnector1">
            <a:avLst/>
          </a:prstGeom>
          <a:noFill/>
          <a:ln cap="flat" cmpd="sng" w="19050">
            <a:solidFill>
              <a:srgbClr val="CC4125"/>
            </a:solidFill>
            <a:prstDash val="solid"/>
            <a:round/>
            <a:headEnd len="med" w="med" type="none"/>
            <a:tailEnd len="med" w="med" type="triangle"/>
          </a:ln>
        </p:spPr>
      </p:cxnSp>
      <p:cxnSp>
        <p:nvCxnSpPr>
          <p:cNvPr id="203" name="Google Shape;203;g111a24d2be0_2_54"/>
          <p:cNvCxnSpPr>
            <a:stCxn id="196" idx="3"/>
            <a:endCxn id="155" idx="1"/>
          </p:cNvCxnSpPr>
          <p:nvPr/>
        </p:nvCxnSpPr>
        <p:spPr>
          <a:xfrm>
            <a:off x="2091332" y="3327526"/>
            <a:ext cx="828300" cy="0"/>
          </a:xfrm>
          <a:prstGeom prst="straightConnector1">
            <a:avLst/>
          </a:prstGeom>
          <a:noFill/>
          <a:ln cap="flat" cmpd="sng" w="19050">
            <a:solidFill>
              <a:srgbClr val="CC4125"/>
            </a:solidFill>
            <a:prstDash val="solid"/>
            <a:round/>
            <a:headEnd len="med" w="med" type="none"/>
            <a:tailEnd len="med" w="med" type="triangle"/>
          </a:ln>
        </p:spPr>
      </p:cxnSp>
      <p:cxnSp>
        <p:nvCxnSpPr>
          <p:cNvPr id="204" name="Google Shape;204;g111a24d2be0_2_54"/>
          <p:cNvCxnSpPr>
            <a:stCxn id="196" idx="3"/>
            <a:endCxn id="199" idx="1"/>
          </p:cNvCxnSpPr>
          <p:nvPr/>
        </p:nvCxnSpPr>
        <p:spPr>
          <a:xfrm>
            <a:off x="2091332" y="3327526"/>
            <a:ext cx="858000" cy="810900"/>
          </a:xfrm>
          <a:prstGeom prst="straightConnector1">
            <a:avLst/>
          </a:prstGeom>
          <a:noFill/>
          <a:ln cap="flat" cmpd="sng" w="19050">
            <a:solidFill>
              <a:srgbClr val="CC4125"/>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118eaab5ce_2_10"/>
          <p:cNvSpPr txBox="1"/>
          <p:nvPr>
            <p:ph idx="4294967295" type="title"/>
          </p:nvPr>
        </p:nvSpPr>
        <p:spPr>
          <a:xfrm>
            <a:off x="0" y="335901"/>
            <a:ext cx="10906200" cy="10890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b="1" lang="en-US" sz="3200">
                <a:solidFill>
                  <a:schemeClr val="dk1"/>
                </a:solidFill>
              </a:rPr>
              <a:t>Methodology </a:t>
            </a:r>
            <a:r>
              <a:rPr b="1" lang="en-US" sz="3200">
                <a:solidFill>
                  <a:schemeClr val="dk1"/>
                </a:solidFill>
              </a:rPr>
              <a:t>— Related Models</a:t>
            </a:r>
            <a:endParaRPr b="1" sz="3200">
              <a:solidFill>
                <a:schemeClr val="dk1"/>
              </a:solidFill>
            </a:endParaRPr>
          </a:p>
        </p:txBody>
      </p:sp>
      <p:grpSp>
        <p:nvGrpSpPr>
          <p:cNvPr id="210" name="Google Shape;210;g1118eaab5ce_2_10"/>
          <p:cNvGrpSpPr/>
          <p:nvPr/>
        </p:nvGrpSpPr>
        <p:grpSpPr>
          <a:xfrm>
            <a:off x="8598823" y="5827722"/>
            <a:ext cx="3496480" cy="945421"/>
            <a:chOff x="5132250" y="5822550"/>
            <a:chExt cx="3325863" cy="900401"/>
          </a:xfrm>
        </p:grpSpPr>
        <p:pic>
          <p:nvPicPr>
            <p:cNvPr id="211" name="Google Shape;211;g1118eaab5ce_2_10"/>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212" name="Google Shape;212;g1118eaab5ce_2_10"/>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latin typeface="Source Sans Pro"/>
                  <a:ea typeface="Source Sans Pro"/>
                  <a:cs typeface="Source Sans Pro"/>
                  <a:sym typeface="Source Sans Pro"/>
                </a:rPr>
                <a:t>EyeCatching Capital</a:t>
              </a:r>
              <a:endParaRPr b="1" sz="1900">
                <a:solidFill>
                  <a:schemeClr val="lt1"/>
                </a:solidFill>
                <a:latin typeface="Source Sans Pro"/>
                <a:ea typeface="Source Sans Pro"/>
                <a:cs typeface="Source Sans Pro"/>
                <a:sym typeface="Source Sans Pro"/>
              </a:endParaRPr>
            </a:p>
          </p:txBody>
        </p:sp>
      </p:grpSp>
      <p:sp>
        <p:nvSpPr>
          <p:cNvPr id="213" name="Google Shape;213;g1118eaab5ce_2_10"/>
          <p:cNvSpPr/>
          <p:nvPr/>
        </p:nvSpPr>
        <p:spPr>
          <a:xfrm>
            <a:off x="2555688" y="1424900"/>
            <a:ext cx="2840400" cy="1035600"/>
          </a:xfrm>
          <a:prstGeom prst="roundRect">
            <a:avLst>
              <a:gd fmla="val 16667" name="adj"/>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118eaab5ce_2_10"/>
          <p:cNvSpPr txBox="1"/>
          <p:nvPr/>
        </p:nvSpPr>
        <p:spPr>
          <a:xfrm>
            <a:off x="2513251" y="1642550"/>
            <a:ext cx="3102300" cy="60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700">
                <a:solidFill>
                  <a:schemeClr val="lt1"/>
                </a:solidFill>
                <a:latin typeface="Source Sans Pro"/>
                <a:ea typeface="Source Sans Pro"/>
                <a:cs typeface="Source Sans Pro"/>
                <a:sym typeface="Source Sans Pro"/>
              </a:rPr>
              <a:t>Stock Market Data</a:t>
            </a:r>
            <a:endParaRPr b="1" sz="2700">
              <a:solidFill>
                <a:schemeClr val="lt1"/>
              </a:solidFill>
              <a:latin typeface="Source Sans Pro"/>
              <a:ea typeface="Source Sans Pro"/>
              <a:cs typeface="Source Sans Pro"/>
              <a:sym typeface="Source Sans Pro"/>
            </a:endParaRPr>
          </a:p>
        </p:txBody>
      </p:sp>
      <p:sp>
        <p:nvSpPr>
          <p:cNvPr id="215" name="Google Shape;215;g1118eaab5ce_2_10"/>
          <p:cNvSpPr txBox="1"/>
          <p:nvPr/>
        </p:nvSpPr>
        <p:spPr>
          <a:xfrm>
            <a:off x="6473738" y="1056113"/>
            <a:ext cx="1511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900">
                <a:latin typeface="Source Sans Pro"/>
                <a:ea typeface="Source Sans Pro"/>
                <a:cs typeface="Source Sans Pro"/>
                <a:sym typeface="Source Sans Pro"/>
              </a:rPr>
              <a:t>Non-linear</a:t>
            </a:r>
            <a:endParaRPr b="1" sz="1900">
              <a:latin typeface="Source Sans Pro"/>
              <a:ea typeface="Source Sans Pro"/>
              <a:cs typeface="Source Sans Pro"/>
              <a:sym typeface="Source Sans Pro"/>
            </a:endParaRPr>
          </a:p>
        </p:txBody>
      </p:sp>
      <p:sp>
        <p:nvSpPr>
          <p:cNvPr id="216" name="Google Shape;216;g1118eaab5ce_2_10"/>
          <p:cNvSpPr txBox="1"/>
          <p:nvPr/>
        </p:nvSpPr>
        <p:spPr>
          <a:xfrm>
            <a:off x="6473738" y="1405538"/>
            <a:ext cx="2099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900">
                <a:latin typeface="Source Sans Pro"/>
                <a:ea typeface="Source Sans Pro"/>
                <a:cs typeface="Source Sans Pro"/>
                <a:sym typeface="Source Sans Pro"/>
              </a:rPr>
              <a:t>Non-stationary</a:t>
            </a:r>
            <a:endParaRPr sz="1200">
              <a:latin typeface="Source Sans Pro"/>
              <a:ea typeface="Source Sans Pro"/>
              <a:cs typeface="Source Sans Pro"/>
              <a:sym typeface="Source Sans Pro"/>
            </a:endParaRPr>
          </a:p>
        </p:txBody>
      </p:sp>
      <p:sp>
        <p:nvSpPr>
          <p:cNvPr id="217" name="Google Shape;217;g1118eaab5ce_2_10"/>
          <p:cNvSpPr txBox="1"/>
          <p:nvPr/>
        </p:nvSpPr>
        <p:spPr>
          <a:xfrm>
            <a:off x="6489463" y="1753188"/>
            <a:ext cx="3189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900">
                <a:latin typeface="Source Sans Pro"/>
                <a:ea typeface="Source Sans Pro"/>
                <a:cs typeface="Source Sans Pro"/>
                <a:sym typeface="Source Sans Pro"/>
              </a:rPr>
              <a:t>Political &amp; Economic impact</a:t>
            </a:r>
            <a:endParaRPr b="1" sz="1900">
              <a:latin typeface="Source Sans Pro"/>
              <a:ea typeface="Source Sans Pro"/>
              <a:cs typeface="Source Sans Pro"/>
              <a:sym typeface="Source Sans Pro"/>
            </a:endParaRPr>
          </a:p>
        </p:txBody>
      </p:sp>
      <p:sp>
        <p:nvSpPr>
          <p:cNvPr id="218" name="Google Shape;218;g1118eaab5ce_2_10"/>
          <p:cNvSpPr txBox="1"/>
          <p:nvPr/>
        </p:nvSpPr>
        <p:spPr>
          <a:xfrm>
            <a:off x="6489463" y="2086363"/>
            <a:ext cx="25194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900">
                <a:latin typeface="Source Sans Pro"/>
                <a:ea typeface="Source Sans Pro"/>
                <a:cs typeface="Source Sans Pro"/>
                <a:sym typeface="Source Sans Pro"/>
              </a:rPr>
              <a:t>Investor behaviors</a:t>
            </a:r>
            <a:endParaRPr b="1" sz="1900">
              <a:latin typeface="Source Sans Pro"/>
              <a:ea typeface="Source Sans Pro"/>
              <a:cs typeface="Source Sans Pro"/>
              <a:sym typeface="Source Sans Pro"/>
            </a:endParaRPr>
          </a:p>
        </p:txBody>
      </p:sp>
      <p:sp>
        <p:nvSpPr>
          <p:cNvPr id="219" name="Google Shape;219;g1118eaab5ce_2_10"/>
          <p:cNvSpPr txBox="1"/>
          <p:nvPr/>
        </p:nvSpPr>
        <p:spPr>
          <a:xfrm>
            <a:off x="6489463" y="2352288"/>
            <a:ext cx="7557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1900">
                <a:latin typeface="Source Sans Pro"/>
                <a:ea typeface="Source Sans Pro"/>
                <a:cs typeface="Source Sans Pro"/>
                <a:sym typeface="Source Sans Pro"/>
              </a:rPr>
              <a:t>……</a:t>
            </a:r>
            <a:endParaRPr>
              <a:latin typeface="Source Sans Pro"/>
              <a:ea typeface="Source Sans Pro"/>
              <a:cs typeface="Source Sans Pro"/>
              <a:sym typeface="Source Sans Pro"/>
            </a:endParaRPr>
          </a:p>
        </p:txBody>
      </p:sp>
      <p:sp>
        <p:nvSpPr>
          <p:cNvPr id="220" name="Google Shape;220;g1118eaab5ce_2_10"/>
          <p:cNvSpPr/>
          <p:nvPr/>
        </p:nvSpPr>
        <p:spPr>
          <a:xfrm rot="10800000">
            <a:off x="5488200" y="1599800"/>
            <a:ext cx="951600" cy="685800"/>
          </a:xfrm>
          <a:prstGeom prst="stripedRightArrow">
            <a:avLst>
              <a:gd fmla="val 50000" name="adj1"/>
              <a:gd fmla="val 50000" name="adj2"/>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1" name="Google Shape;221;g1118eaab5ce_2_10"/>
          <p:cNvSpPr/>
          <p:nvPr/>
        </p:nvSpPr>
        <p:spPr>
          <a:xfrm>
            <a:off x="2555700" y="4251213"/>
            <a:ext cx="2925300" cy="1035600"/>
          </a:xfrm>
          <a:prstGeom prst="roundRect">
            <a:avLst>
              <a:gd fmla="val 16667" name="adj"/>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118eaab5ce_2_10"/>
          <p:cNvSpPr txBox="1"/>
          <p:nvPr/>
        </p:nvSpPr>
        <p:spPr>
          <a:xfrm>
            <a:off x="2646800" y="4468863"/>
            <a:ext cx="2813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chemeClr val="lt1"/>
                </a:solidFill>
                <a:latin typeface="Source Sans Pro"/>
                <a:ea typeface="Source Sans Pro"/>
                <a:cs typeface="Source Sans Pro"/>
                <a:sym typeface="Source Sans Pro"/>
              </a:rPr>
              <a:t>Prices Prediction</a:t>
            </a:r>
            <a:endParaRPr b="1" sz="2700">
              <a:solidFill>
                <a:schemeClr val="lt1"/>
              </a:solidFill>
              <a:latin typeface="Source Sans Pro"/>
              <a:ea typeface="Source Sans Pro"/>
              <a:cs typeface="Source Sans Pro"/>
              <a:sym typeface="Source Sans Pro"/>
            </a:endParaRPr>
          </a:p>
        </p:txBody>
      </p:sp>
      <p:sp>
        <p:nvSpPr>
          <p:cNvPr id="223" name="Google Shape;223;g1118eaab5ce_2_10"/>
          <p:cNvSpPr/>
          <p:nvPr/>
        </p:nvSpPr>
        <p:spPr>
          <a:xfrm>
            <a:off x="6510825" y="4251213"/>
            <a:ext cx="2995200" cy="1035600"/>
          </a:xfrm>
          <a:prstGeom prst="roundRect">
            <a:avLst>
              <a:gd fmla="val 16667" name="adj"/>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118eaab5ce_2_10"/>
          <p:cNvSpPr txBox="1"/>
          <p:nvPr/>
        </p:nvSpPr>
        <p:spPr>
          <a:xfrm>
            <a:off x="6580800" y="4468863"/>
            <a:ext cx="29253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solidFill>
                  <a:schemeClr val="lt1"/>
                </a:solidFill>
                <a:latin typeface="Source Sans Pro"/>
                <a:ea typeface="Source Sans Pro"/>
                <a:cs typeface="Source Sans Pro"/>
                <a:sym typeface="Source Sans Pro"/>
              </a:rPr>
              <a:t>Trends Prediction</a:t>
            </a:r>
            <a:endParaRPr b="1" sz="2700">
              <a:solidFill>
                <a:schemeClr val="lt1"/>
              </a:solidFill>
              <a:latin typeface="Source Sans Pro"/>
              <a:ea typeface="Source Sans Pro"/>
              <a:cs typeface="Source Sans Pro"/>
              <a:sym typeface="Source Sans Pro"/>
            </a:endParaRPr>
          </a:p>
        </p:txBody>
      </p:sp>
      <p:sp>
        <p:nvSpPr>
          <p:cNvPr id="225" name="Google Shape;225;g1118eaab5ce_2_10"/>
          <p:cNvSpPr/>
          <p:nvPr/>
        </p:nvSpPr>
        <p:spPr>
          <a:xfrm>
            <a:off x="3717450" y="3224850"/>
            <a:ext cx="601800" cy="945300"/>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6" name="Google Shape;226;g1118eaab5ce_2_10"/>
          <p:cNvSpPr/>
          <p:nvPr/>
        </p:nvSpPr>
        <p:spPr>
          <a:xfrm>
            <a:off x="7707550" y="3224851"/>
            <a:ext cx="601800" cy="945300"/>
          </a:xfrm>
          <a:prstGeom prst="downArrow">
            <a:avLst>
              <a:gd fmla="val 50000" name="adj1"/>
              <a:gd fmla="val 50000" name="adj2"/>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7" name="Google Shape;227;g1118eaab5ce_2_10"/>
          <p:cNvSpPr/>
          <p:nvPr/>
        </p:nvSpPr>
        <p:spPr>
          <a:xfrm>
            <a:off x="3871950" y="3225075"/>
            <a:ext cx="4281600" cy="2616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8" name="Google Shape;228;g1118eaab5ce_2_10"/>
          <p:cNvSpPr/>
          <p:nvPr/>
        </p:nvSpPr>
        <p:spPr>
          <a:xfrm>
            <a:off x="5873452" y="2829300"/>
            <a:ext cx="303300" cy="6003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29" name="Google Shape;229;g1118eaab5ce_2_10"/>
          <p:cNvSpPr/>
          <p:nvPr/>
        </p:nvSpPr>
        <p:spPr>
          <a:xfrm>
            <a:off x="4647875" y="3055713"/>
            <a:ext cx="601800" cy="600300"/>
          </a:xfrm>
          <a:prstGeom prst="noSmoking">
            <a:avLst>
              <a:gd fmla="val 18750" name="adj"/>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30" name="Google Shape;230;g1118eaab5ce_2_10"/>
          <p:cNvSpPr/>
          <p:nvPr/>
        </p:nvSpPr>
        <p:spPr>
          <a:xfrm>
            <a:off x="6800525" y="3049388"/>
            <a:ext cx="601800" cy="600300"/>
          </a:xfrm>
          <a:prstGeom prst="donut">
            <a:avLst>
              <a:gd fmla="val 25000" name="adj"/>
            </a:avLst>
          </a:prstGeom>
          <a:solidFill>
            <a:srgbClr val="00FF00"/>
          </a:solid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1118eaab5ce_2_24"/>
          <p:cNvSpPr txBox="1"/>
          <p:nvPr>
            <p:ph idx="4294967295" type="title"/>
          </p:nvPr>
        </p:nvSpPr>
        <p:spPr>
          <a:xfrm>
            <a:off x="0" y="346650"/>
            <a:ext cx="6298200" cy="10890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0"/>
              </a:spcBef>
              <a:spcAft>
                <a:spcPts val="0"/>
              </a:spcAft>
              <a:buNone/>
            </a:pPr>
            <a:r>
              <a:rPr b="1" lang="en-US" sz="3200">
                <a:solidFill>
                  <a:schemeClr val="dk1"/>
                </a:solidFill>
              </a:rPr>
              <a:t>Methodology — Related Models</a:t>
            </a:r>
            <a:endParaRPr b="1" sz="3200">
              <a:solidFill>
                <a:schemeClr val="dk1"/>
              </a:solidFill>
            </a:endParaRPr>
          </a:p>
        </p:txBody>
      </p:sp>
      <p:grpSp>
        <p:nvGrpSpPr>
          <p:cNvPr id="236" name="Google Shape;236;g1118eaab5ce_2_24"/>
          <p:cNvGrpSpPr/>
          <p:nvPr/>
        </p:nvGrpSpPr>
        <p:grpSpPr>
          <a:xfrm>
            <a:off x="8598823" y="5827722"/>
            <a:ext cx="3496480" cy="945421"/>
            <a:chOff x="5132250" y="5822550"/>
            <a:chExt cx="3325863" cy="900401"/>
          </a:xfrm>
        </p:grpSpPr>
        <p:pic>
          <p:nvPicPr>
            <p:cNvPr id="237" name="Google Shape;237;g1118eaab5ce_2_24"/>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238" name="Google Shape;238;g1118eaab5ce_2_24"/>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latin typeface="Source Sans Pro"/>
                  <a:ea typeface="Source Sans Pro"/>
                  <a:cs typeface="Source Sans Pro"/>
                  <a:sym typeface="Source Sans Pro"/>
                </a:rPr>
                <a:t>EyeCatching Capital</a:t>
              </a:r>
              <a:endParaRPr b="1" sz="1900">
                <a:solidFill>
                  <a:schemeClr val="lt1"/>
                </a:solidFill>
                <a:latin typeface="Source Sans Pro"/>
                <a:ea typeface="Source Sans Pro"/>
                <a:cs typeface="Source Sans Pro"/>
                <a:sym typeface="Source Sans Pro"/>
              </a:endParaRPr>
            </a:p>
          </p:txBody>
        </p:sp>
      </p:grpSp>
      <p:sp>
        <p:nvSpPr>
          <p:cNvPr id="239" name="Google Shape;239;g1118eaab5ce_2_24"/>
          <p:cNvSpPr/>
          <p:nvPr/>
        </p:nvSpPr>
        <p:spPr>
          <a:xfrm>
            <a:off x="1174175" y="3729025"/>
            <a:ext cx="2320500" cy="783600"/>
          </a:xfrm>
          <a:prstGeom prst="roundRect">
            <a:avLst>
              <a:gd fmla="val 16667" name="adj"/>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1118eaab5ce_2_24"/>
          <p:cNvSpPr txBox="1"/>
          <p:nvPr/>
        </p:nvSpPr>
        <p:spPr>
          <a:xfrm>
            <a:off x="1250225" y="3859225"/>
            <a:ext cx="2244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latin typeface="Source Sans Pro"/>
                <a:ea typeface="Source Sans Pro"/>
                <a:cs typeface="Source Sans Pro"/>
                <a:sym typeface="Source Sans Pro"/>
              </a:rPr>
              <a:t>Random Forests</a:t>
            </a:r>
            <a:endParaRPr b="1" sz="2200">
              <a:solidFill>
                <a:schemeClr val="lt1"/>
              </a:solidFill>
              <a:latin typeface="Source Sans Pro"/>
              <a:ea typeface="Source Sans Pro"/>
              <a:cs typeface="Source Sans Pro"/>
              <a:sym typeface="Source Sans Pro"/>
            </a:endParaRPr>
          </a:p>
        </p:txBody>
      </p:sp>
      <p:sp>
        <p:nvSpPr>
          <p:cNvPr id="241" name="Google Shape;241;g1118eaab5ce_2_24"/>
          <p:cNvSpPr/>
          <p:nvPr/>
        </p:nvSpPr>
        <p:spPr>
          <a:xfrm>
            <a:off x="5838400" y="1388413"/>
            <a:ext cx="1110300" cy="783600"/>
          </a:xfrm>
          <a:prstGeom prst="roundRect">
            <a:avLst>
              <a:gd fmla="val 16667" name="adj"/>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1118eaab5ce_2_24"/>
          <p:cNvSpPr txBox="1"/>
          <p:nvPr/>
        </p:nvSpPr>
        <p:spPr>
          <a:xfrm>
            <a:off x="6036700" y="1518613"/>
            <a:ext cx="713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latin typeface="Source Sans Pro"/>
                <a:ea typeface="Source Sans Pro"/>
                <a:cs typeface="Source Sans Pro"/>
                <a:sym typeface="Source Sans Pro"/>
              </a:rPr>
              <a:t>SVM</a:t>
            </a:r>
            <a:endParaRPr b="1" sz="2200">
              <a:solidFill>
                <a:schemeClr val="lt1"/>
              </a:solidFill>
              <a:latin typeface="Source Sans Pro"/>
              <a:ea typeface="Source Sans Pro"/>
              <a:cs typeface="Source Sans Pro"/>
              <a:sym typeface="Source Sans Pro"/>
            </a:endParaRPr>
          </a:p>
        </p:txBody>
      </p:sp>
      <p:sp>
        <p:nvSpPr>
          <p:cNvPr id="243" name="Google Shape;243;g1118eaab5ce_2_24"/>
          <p:cNvSpPr/>
          <p:nvPr/>
        </p:nvSpPr>
        <p:spPr>
          <a:xfrm>
            <a:off x="5838400" y="2511650"/>
            <a:ext cx="1110300" cy="783600"/>
          </a:xfrm>
          <a:prstGeom prst="roundRect">
            <a:avLst>
              <a:gd fmla="val 16667" name="adj"/>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118eaab5ce_2_24"/>
          <p:cNvSpPr txBox="1"/>
          <p:nvPr/>
        </p:nvSpPr>
        <p:spPr>
          <a:xfrm>
            <a:off x="6022150" y="2648325"/>
            <a:ext cx="732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latin typeface="Source Sans Pro"/>
                <a:ea typeface="Source Sans Pro"/>
                <a:cs typeface="Source Sans Pro"/>
                <a:sym typeface="Source Sans Pro"/>
              </a:rPr>
              <a:t>RNN</a:t>
            </a:r>
            <a:endParaRPr b="1" sz="2200">
              <a:solidFill>
                <a:schemeClr val="lt1"/>
              </a:solidFill>
              <a:latin typeface="Source Sans Pro"/>
              <a:ea typeface="Source Sans Pro"/>
              <a:cs typeface="Source Sans Pro"/>
              <a:sym typeface="Source Sans Pro"/>
            </a:endParaRPr>
          </a:p>
        </p:txBody>
      </p:sp>
      <p:sp>
        <p:nvSpPr>
          <p:cNvPr id="245" name="Google Shape;245;g1118eaab5ce_2_24"/>
          <p:cNvSpPr/>
          <p:nvPr/>
        </p:nvSpPr>
        <p:spPr>
          <a:xfrm>
            <a:off x="9770225" y="1412375"/>
            <a:ext cx="1709400" cy="783600"/>
          </a:xfrm>
          <a:prstGeom prst="rect">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118eaab5ce_2_24"/>
          <p:cNvSpPr/>
          <p:nvPr/>
        </p:nvSpPr>
        <p:spPr>
          <a:xfrm>
            <a:off x="7044375" y="1630325"/>
            <a:ext cx="2651700" cy="347700"/>
          </a:xfrm>
          <a:prstGeom prst="rightArrow">
            <a:avLst>
              <a:gd fmla="val 50000" name="adj1"/>
              <a:gd fmla="val 50000" name="adj2"/>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1118eaab5ce_2_24"/>
          <p:cNvSpPr txBox="1"/>
          <p:nvPr/>
        </p:nvSpPr>
        <p:spPr>
          <a:xfrm>
            <a:off x="9868025" y="1542575"/>
            <a:ext cx="151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00">
                <a:solidFill>
                  <a:schemeClr val="lt1"/>
                </a:solidFill>
                <a:latin typeface="Source Sans Pro"/>
                <a:ea typeface="Source Sans Pro"/>
                <a:cs typeface="Source Sans Pro"/>
                <a:sym typeface="Source Sans Pro"/>
              </a:rPr>
              <a:t>Accuracy 1</a:t>
            </a:r>
            <a:endParaRPr b="1" sz="2200">
              <a:solidFill>
                <a:schemeClr val="lt1"/>
              </a:solidFill>
              <a:latin typeface="Source Sans Pro"/>
              <a:ea typeface="Source Sans Pro"/>
              <a:cs typeface="Source Sans Pro"/>
              <a:sym typeface="Source Sans Pro"/>
            </a:endParaRPr>
          </a:p>
        </p:txBody>
      </p:sp>
      <p:sp>
        <p:nvSpPr>
          <p:cNvPr id="248" name="Google Shape;248;g1118eaab5ce_2_24"/>
          <p:cNvSpPr txBox="1"/>
          <p:nvPr/>
        </p:nvSpPr>
        <p:spPr>
          <a:xfrm>
            <a:off x="7499775" y="2328850"/>
            <a:ext cx="17094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00">
                <a:solidFill>
                  <a:srgbClr val="FF0000"/>
                </a:solidFill>
                <a:latin typeface="Source Sans Pro"/>
                <a:ea typeface="Source Sans Pro"/>
                <a:cs typeface="Source Sans Pro"/>
                <a:sym typeface="Source Sans Pro"/>
              </a:rPr>
              <a:t>Benchmark</a:t>
            </a:r>
            <a:endParaRPr b="1" sz="2200">
              <a:solidFill>
                <a:srgbClr val="FF0000"/>
              </a:solidFill>
              <a:latin typeface="Source Sans Pro"/>
              <a:ea typeface="Source Sans Pro"/>
              <a:cs typeface="Source Sans Pro"/>
              <a:sym typeface="Source Sans Pro"/>
            </a:endParaRPr>
          </a:p>
        </p:txBody>
      </p:sp>
      <p:sp>
        <p:nvSpPr>
          <p:cNvPr id="249" name="Google Shape;249;g1118eaab5ce_2_24"/>
          <p:cNvSpPr/>
          <p:nvPr/>
        </p:nvSpPr>
        <p:spPr>
          <a:xfrm rot="5400000">
            <a:off x="4884875" y="2209913"/>
            <a:ext cx="1002000" cy="713700"/>
          </a:xfrm>
          <a:prstGeom prst="bentUpArrow">
            <a:avLst>
              <a:gd fmla="val 25000" name="adj1"/>
              <a:gd fmla="val 25000" name="adj2"/>
              <a:gd fmla="val 25000" name="adj3"/>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0" name="Google Shape;250;g1118eaab5ce_2_24"/>
          <p:cNvSpPr/>
          <p:nvPr/>
        </p:nvSpPr>
        <p:spPr>
          <a:xfrm flipH="1" rot="5400000">
            <a:off x="4837325" y="1840813"/>
            <a:ext cx="1097100" cy="713700"/>
          </a:xfrm>
          <a:prstGeom prst="bentUpArrow">
            <a:avLst>
              <a:gd fmla="val 25000" name="adj1"/>
              <a:gd fmla="val 25000" name="adj2"/>
              <a:gd fmla="val 25000" name="adj3"/>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1" name="Google Shape;251;g1118eaab5ce_2_24"/>
          <p:cNvSpPr/>
          <p:nvPr/>
        </p:nvSpPr>
        <p:spPr>
          <a:xfrm>
            <a:off x="8887513" y="3816763"/>
            <a:ext cx="815100" cy="347700"/>
          </a:xfrm>
          <a:prstGeom prst="rightArrow">
            <a:avLst>
              <a:gd fmla="val 50000" name="adj1"/>
              <a:gd fmla="val 50000" name="adj2"/>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118eaab5ce_2_24"/>
          <p:cNvSpPr/>
          <p:nvPr/>
        </p:nvSpPr>
        <p:spPr>
          <a:xfrm>
            <a:off x="4682625" y="2329538"/>
            <a:ext cx="517800" cy="182100"/>
          </a:xfrm>
          <a:prstGeom prst="rect">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3" name="Google Shape;253;g1118eaab5ce_2_24"/>
          <p:cNvSpPr txBox="1"/>
          <p:nvPr/>
        </p:nvSpPr>
        <p:spPr>
          <a:xfrm>
            <a:off x="8989700" y="448200"/>
            <a:ext cx="3250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2100">
                <a:latin typeface="Source Sans Pro"/>
                <a:ea typeface="Source Sans Pro"/>
                <a:cs typeface="Source Sans Pro"/>
                <a:sym typeface="Source Sans Pro"/>
              </a:rPr>
              <a:t>Choose the hybrid system with the best performance</a:t>
            </a:r>
            <a:endParaRPr i="1" sz="800">
              <a:latin typeface="Source Sans Pro"/>
              <a:ea typeface="Source Sans Pro"/>
              <a:cs typeface="Source Sans Pro"/>
              <a:sym typeface="Source Sans Pro"/>
            </a:endParaRPr>
          </a:p>
        </p:txBody>
      </p:sp>
      <p:sp>
        <p:nvSpPr>
          <p:cNvPr id="254" name="Google Shape;254;g1118eaab5ce_2_24"/>
          <p:cNvSpPr/>
          <p:nvPr/>
        </p:nvSpPr>
        <p:spPr>
          <a:xfrm>
            <a:off x="7703038" y="3598825"/>
            <a:ext cx="1110300" cy="783600"/>
          </a:xfrm>
          <a:prstGeom prst="roundRect">
            <a:avLst>
              <a:gd fmla="val 16667" name="adj"/>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1118eaab5ce_2_24"/>
          <p:cNvSpPr txBox="1"/>
          <p:nvPr/>
        </p:nvSpPr>
        <p:spPr>
          <a:xfrm>
            <a:off x="7817338" y="3729025"/>
            <a:ext cx="881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latin typeface="Source Sans Pro"/>
                <a:ea typeface="Source Sans Pro"/>
                <a:cs typeface="Source Sans Pro"/>
                <a:sym typeface="Source Sans Pro"/>
              </a:rPr>
              <a:t>LSTM</a:t>
            </a:r>
            <a:endParaRPr b="1" sz="2200">
              <a:solidFill>
                <a:schemeClr val="lt1"/>
              </a:solidFill>
              <a:latin typeface="Source Sans Pro"/>
              <a:ea typeface="Source Sans Pro"/>
              <a:cs typeface="Source Sans Pro"/>
              <a:sym typeface="Source Sans Pro"/>
            </a:endParaRPr>
          </a:p>
        </p:txBody>
      </p:sp>
      <p:sp>
        <p:nvSpPr>
          <p:cNvPr id="256" name="Google Shape;256;g1118eaab5ce_2_24"/>
          <p:cNvSpPr/>
          <p:nvPr/>
        </p:nvSpPr>
        <p:spPr>
          <a:xfrm>
            <a:off x="7696625" y="4685963"/>
            <a:ext cx="1110300" cy="783600"/>
          </a:xfrm>
          <a:prstGeom prst="roundRect">
            <a:avLst>
              <a:gd fmla="val 16667" name="adj"/>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1118eaab5ce_2_24"/>
          <p:cNvSpPr txBox="1"/>
          <p:nvPr/>
        </p:nvSpPr>
        <p:spPr>
          <a:xfrm>
            <a:off x="7877525" y="4816163"/>
            <a:ext cx="815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lt1"/>
                </a:solidFill>
                <a:latin typeface="Source Sans Pro"/>
                <a:ea typeface="Source Sans Pro"/>
                <a:cs typeface="Source Sans Pro"/>
                <a:sym typeface="Source Sans Pro"/>
              </a:rPr>
              <a:t>GRU</a:t>
            </a:r>
            <a:endParaRPr b="1" sz="2200">
              <a:solidFill>
                <a:schemeClr val="lt1"/>
              </a:solidFill>
              <a:latin typeface="Source Sans Pro"/>
              <a:ea typeface="Source Sans Pro"/>
              <a:cs typeface="Source Sans Pro"/>
              <a:sym typeface="Source Sans Pro"/>
            </a:endParaRPr>
          </a:p>
        </p:txBody>
      </p:sp>
      <p:sp>
        <p:nvSpPr>
          <p:cNvPr id="258" name="Google Shape;258;g1118eaab5ce_2_24"/>
          <p:cNvSpPr/>
          <p:nvPr/>
        </p:nvSpPr>
        <p:spPr>
          <a:xfrm rot="5400000">
            <a:off x="6600025" y="3135625"/>
            <a:ext cx="756000" cy="1301700"/>
          </a:xfrm>
          <a:prstGeom prst="bentUpArrow">
            <a:avLst>
              <a:gd fmla="val 25000" name="adj1"/>
              <a:gd fmla="val 23916" name="adj2"/>
              <a:gd fmla="val 25000" name="adj3"/>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59" name="Google Shape;259;g1118eaab5ce_2_24"/>
          <p:cNvSpPr/>
          <p:nvPr/>
        </p:nvSpPr>
        <p:spPr>
          <a:xfrm>
            <a:off x="8881025" y="4903925"/>
            <a:ext cx="815100" cy="347700"/>
          </a:xfrm>
          <a:prstGeom prst="rightArrow">
            <a:avLst>
              <a:gd fmla="val 50000" name="adj1"/>
              <a:gd fmla="val 50000" name="adj2"/>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118eaab5ce_2_24"/>
          <p:cNvSpPr/>
          <p:nvPr/>
        </p:nvSpPr>
        <p:spPr>
          <a:xfrm>
            <a:off x="9770225" y="3581038"/>
            <a:ext cx="1709400" cy="783600"/>
          </a:xfrm>
          <a:prstGeom prst="rect">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1118eaab5ce_2_24"/>
          <p:cNvSpPr txBox="1"/>
          <p:nvPr/>
        </p:nvSpPr>
        <p:spPr>
          <a:xfrm>
            <a:off x="9868025" y="3711238"/>
            <a:ext cx="151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00">
                <a:solidFill>
                  <a:schemeClr val="lt1"/>
                </a:solidFill>
                <a:latin typeface="Source Sans Pro"/>
                <a:ea typeface="Source Sans Pro"/>
                <a:cs typeface="Source Sans Pro"/>
                <a:sym typeface="Source Sans Pro"/>
              </a:rPr>
              <a:t>Accuracy 3</a:t>
            </a:r>
            <a:endParaRPr b="1" sz="2200">
              <a:solidFill>
                <a:schemeClr val="lt1"/>
              </a:solidFill>
              <a:latin typeface="Source Sans Pro"/>
              <a:ea typeface="Source Sans Pro"/>
              <a:cs typeface="Source Sans Pro"/>
              <a:sym typeface="Source Sans Pro"/>
            </a:endParaRPr>
          </a:p>
        </p:txBody>
      </p:sp>
      <p:sp>
        <p:nvSpPr>
          <p:cNvPr id="262" name="Google Shape;262;g1118eaab5ce_2_24"/>
          <p:cNvSpPr/>
          <p:nvPr/>
        </p:nvSpPr>
        <p:spPr>
          <a:xfrm>
            <a:off x="9770225" y="4685963"/>
            <a:ext cx="1709400" cy="783600"/>
          </a:xfrm>
          <a:prstGeom prst="rect">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1118eaab5ce_2_24"/>
          <p:cNvSpPr txBox="1"/>
          <p:nvPr/>
        </p:nvSpPr>
        <p:spPr>
          <a:xfrm>
            <a:off x="9868025" y="4816163"/>
            <a:ext cx="151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00">
                <a:solidFill>
                  <a:schemeClr val="lt1"/>
                </a:solidFill>
                <a:latin typeface="Source Sans Pro"/>
                <a:ea typeface="Source Sans Pro"/>
                <a:cs typeface="Source Sans Pro"/>
                <a:sym typeface="Source Sans Pro"/>
              </a:rPr>
              <a:t>Accuracy 4</a:t>
            </a:r>
            <a:endParaRPr b="1" sz="2200">
              <a:solidFill>
                <a:schemeClr val="lt1"/>
              </a:solidFill>
              <a:latin typeface="Source Sans Pro"/>
              <a:ea typeface="Source Sans Pro"/>
              <a:cs typeface="Source Sans Pro"/>
              <a:sym typeface="Source Sans Pro"/>
            </a:endParaRPr>
          </a:p>
        </p:txBody>
      </p:sp>
      <p:sp>
        <p:nvSpPr>
          <p:cNvPr id="264" name="Google Shape;264;g1118eaab5ce_2_24"/>
          <p:cNvSpPr/>
          <p:nvPr/>
        </p:nvSpPr>
        <p:spPr>
          <a:xfrm>
            <a:off x="7058025" y="2729600"/>
            <a:ext cx="2651700" cy="3477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5" name="Google Shape;265;g1118eaab5ce_2_24"/>
          <p:cNvSpPr/>
          <p:nvPr/>
        </p:nvSpPr>
        <p:spPr>
          <a:xfrm>
            <a:off x="9760250" y="2496713"/>
            <a:ext cx="1709400" cy="783600"/>
          </a:xfrm>
          <a:prstGeom prst="rect">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1118eaab5ce_2_24"/>
          <p:cNvSpPr txBox="1"/>
          <p:nvPr/>
        </p:nvSpPr>
        <p:spPr>
          <a:xfrm>
            <a:off x="9858050" y="2626913"/>
            <a:ext cx="15138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200">
                <a:solidFill>
                  <a:schemeClr val="lt1"/>
                </a:solidFill>
                <a:latin typeface="Source Sans Pro"/>
                <a:ea typeface="Source Sans Pro"/>
                <a:cs typeface="Source Sans Pro"/>
                <a:sym typeface="Source Sans Pro"/>
              </a:rPr>
              <a:t>Accuracy 2</a:t>
            </a:r>
            <a:endParaRPr b="1" sz="2200">
              <a:solidFill>
                <a:schemeClr val="lt1"/>
              </a:solidFill>
              <a:latin typeface="Source Sans Pro"/>
              <a:ea typeface="Source Sans Pro"/>
              <a:cs typeface="Source Sans Pro"/>
              <a:sym typeface="Source Sans Pro"/>
            </a:endParaRPr>
          </a:p>
        </p:txBody>
      </p:sp>
      <p:sp>
        <p:nvSpPr>
          <p:cNvPr id="267" name="Google Shape;267;g1118eaab5ce_2_24"/>
          <p:cNvSpPr/>
          <p:nvPr/>
        </p:nvSpPr>
        <p:spPr>
          <a:xfrm rot="5400000">
            <a:off x="6164075" y="4140900"/>
            <a:ext cx="517800" cy="191700"/>
          </a:xfrm>
          <a:prstGeom prst="rect">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8" name="Google Shape;268;g1118eaab5ce_2_24"/>
          <p:cNvSpPr/>
          <p:nvPr/>
        </p:nvSpPr>
        <p:spPr>
          <a:xfrm rot="5400000">
            <a:off x="6596825" y="4225950"/>
            <a:ext cx="756000" cy="1295400"/>
          </a:xfrm>
          <a:prstGeom prst="bentUpArrow">
            <a:avLst>
              <a:gd fmla="val 25000" name="adj1"/>
              <a:gd fmla="val 23916" name="adj2"/>
              <a:gd fmla="val 25000" name="adj3"/>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69" name="Google Shape;269;g1118eaab5ce_2_24"/>
          <p:cNvSpPr/>
          <p:nvPr/>
        </p:nvSpPr>
        <p:spPr>
          <a:xfrm>
            <a:off x="68300" y="2028788"/>
            <a:ext cx="1513800" cy="783600"/>
          </a:xfrm>
          <a:prstGeom prst="roundRect">
            <a:avLst>
              <a:gd fmla="val 16667" name="adj"/>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118eaab5ce_2_24"/>
          <p:cNvSpPr txBox="1"/>
          <p:nvPr/>
        </p:nvSpPr>
        <p:spPr>
          <a:xfrm>
            <a:off x="153050" y="2158988"/>
            <a:ext cx="13443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lt1"/>
                </a:solidFill>
                <a:latin typeface="Source Sans Pro"/>
                <a:ea typeface="Source Sans Pro"/>
                <a:cs typeface="Source Sans Pro"/>
                <a:sym typeface="Source Sans Pro"/>
              </a:rPr>
              <a:t>Multiples</a:t>
            </a:r>
            <a:endParaRPr b="1" sz="2200">
              <a:solidFill>
                <a:schemeClr val="lt1"/>
              </a:solidFill>
              <a:latin typeface="Source Sans Pro"/>
              <a:ea typeface="Source Sans Pro"/>
              <a:cs typeface="Source Sans Pro"/>
              <a:sym typeface="Source Sans Pro"/>
            </a:endParaRPr>
          </a:p>
        </p:txBody>
      </p:sp>
      <p:sp>
        <p:nvSpPr>
          <p:cNvPr id="271" name="Google Shape;271;g1118eaab5ce_2_24"/>
          <p:cNvSpPr/>
          <p:nvPr/>
        </p:nvSpPr>
        <p:spPr>
          <a:xfrm>
            <a:off x="3086750" y="2028788"/>
            <a:ext cx="1513800" cy="783600"/>
          </a:xfrm>
          <a:prstGeom prst="roundRect">
            <a:avLst>
              <a:gd fmla="val 16667" name="adj"/>
            </a:avLst>
          </a:prstGeom>
          <a:solidFill>
            <a:srgbClr val="F9CB9C"/>
          </a:solid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1118eaab5ce_2_24"/>
          <p:cNvSpPr txBox="1"/>
          <p:nvPr/>
        </p:nvSpPr>
        <p:spPr>
          <a:xfrm>
            <a:off x="3129999" y="1989650"/>
            <a:ext cx="14292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chemeClr val="lt1"/>
                </a:solidFill>
                <a:latin typeface="Source Sans Pro"/>
                <a:ea typeface="Source Sans Pro"/>
                <a:cs typeface="Source Sans Pro"/>
                <a:sym typeface="Source Sans Pro"/>
              </a:rPr>
              <a:t>Selected Multiples</a:t>
            </a:r>
            <a:endParaRPr b="1" sz="2200">
              <a:solidFill>
                <a:schemeClr val="lt1"/>
              </a:solidFill>
              <a:latin typeface="Source Sans Pro"/>
              <a:ea typeface="Source Sans Pro"/>
              <a:cs typeface="Source Sans Pro"/>
              <a:sym typeface="Source Sans Pro"/>
            </a:endParaRPr>
          </a:p>
        </p:txBody>
      </p:sp>
      <p:sp>
        <p:nvSpPr>
          <p:cNvPr id="273" name="Google Shape;273;g1118eaab5ce_2_24"/>
          <p:cNvSpPr/>
          <p:nvPr/>
        </p:nvSpPr>
        <p:spPr>
          <a:xfrm>
            <a:off x="1662275" y="2246750"/>
            <a:ext cx="1344300" cy="347700"/>
          </a:xfrm>
          <a:prstGeom prst="rightArrow">
            <a:avLst>
              <a:gd fmla="val 50000" name="adj1"/>
              <a:gd fmla="val 50000" name="adj2"/>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1118eaab5ce_2_24"/>
          <p:cNvSpPr/>
          <p:nvPr/>
        </p:nvSpPr>
        <p:spPr>
          <a:xfrm rot="-5400000">
            <a:off x="1824275" y="2901050"/>
            <a:ext cx="1020300" cy="407100"/>
          </a:xfrm>
          <a:prstGeom prst="stripedRightArrow">
            <a:avLst>
              <a:gd fmla="val 50000" name="adj1"/>
              <a:gd fmla="val 50000" name="adj2"/>
            </a:avLst>
          </a:prstGeom>
          <a:solidFill>
            <a:srgbClr val="A51617"/>
          </a:solidFill>
          <a:ln cap="flat" cmpd="sng" w="9525">
            <a:solidFill>
              <a:srgbClr val="A516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275" name="Google Shape;275;g1118eaab5ce_2_24"/>
          <p:cNvSpPr txBox="1"/>
          <p:nvPr/>
        </p:nvSpPr>
        <p:spPr>
          <a:xfrm>
            <a:off x="1686725" y="1753450"/>
            <a:ext cx="1295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rgbClr val="FF0000"/>
                </a:solidFill>
                <a:latin typeface="Source Sans Pro"/>
                <a:ea typeface="Source Sans Pro"/>
                <a:cs typeface="Source Sans Pro"/>
                <a:sym typeface="Source Sans Pro"/>
              </a:rPr>
              <a:t>Filtering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1118eaab5ce_0_18"/>
          <p:cNvSpPr txBox="1"/>
          <p:nvPr>
            <p:ph idx="4294967295" type="title"/>
          </p:nvPr>
        </p:nvSpPr>
        <p:spPr>
          <a:xfrm>
            <a:off x="1" y="710548"/>
            <a:ext cx="10906200" cy="78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0"/>
              </a:spcBef>
              <a:spcAft>
                <a:spcPts val="0"/>
              </a:spcAft>
              <a:buNone/>
            </a:pPr>
            <a:r>
              <a:rPr b="1" lang="en-US" sz="3600">
                <a:solidFill>
                  <a:schemeClr val="dk1"/>
                </a:solidFill>
              </a:rPr>
              <a:t>Expected Result</a:t>
            </a:r>
            <a:endParaRPr b="1"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3600">
              <a:solidFill>
                <a:schemeClr val="dk1"/>
              </a:solidFill>
            </a:endParaRPr>
          </a:p>
        </p:txBody>
      </p:sp>
      <p:grpSp>
        <p:nvGrpSpPr>
          <p:cNvPr id="281" name="Google Shape;281;g1118eaab5ce_0_18"/>
          <p:cNvGrpSpPr/>
          <p:nvPr/>
        </p:nvGrpSpPr>
        <p:grpSpPr>
          <a:xfrm>
            <a:off x="8598823" y="5827722"/>
            <a:ext cx="3496480" cy="945421"/>
            <a:chOff x="5132250" y="5822550"/>
            <a:chExt cx="3325863" cy="900401"/>
          </a:xfrm>
        </p:grpSpPr>
        <p:pic>
          <p:nvPicPr>
            <p:cNvPr id="282" name="Google Shape;282;g1118eaab5ce_0_18"/>
            <p:cNvPicPr preferRelativeResize="0"/>
            <p:nvPr/>
          </p:nvPicPr>
          <p:blipFill>
            <a:blip r:embed="rId3">
              <a:alphaModFix/>
            </a:blip>
            <a:stretch>
              <a:fillRect/>
            </a:stretch>
          </p:blipFill>
          <p:spPr>
            <a:xfrm>
              <a:off x="5132250" y="5822550"/>
              <a:ext cx="900399" cy="900401"/>
            </a:xfrm>
            <a:prstGeom prst="rect">
              <a:avLst/>
            </a:prstGeom>
            <a:noFill/>
            <a:ln>
              <a:noFill/>
            </a:ln>
          </p:spPr>
        </p:pic>
        <p:sp>
          <p:nvSpPr>
            <p:cNvPr id="283" name="Google Shape;283;g1118eaab5ce_0_18"/>
            <p:cNvSpPr txBox="1"/>
            <p:nvPr/>
          </p:nvSpPr>
          <p:spPr>
            <a:xfrm>
              <a:off x="5957613" y="6049553"/>
              <a:ext cx="2500500" cy="4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solidFill>
                    <a:schemeClr val="lt1"/>
                  </a:solidFill>
                  <a:latin typeface="Source Sans Pro"/>
                  <a:ea typeface="Source Sans Pro"/>
                  <a:cs typeface="Source Sans Pro"/>
                  <a:sym typeface="Source Sans Pro"/>
                </a:rPr>
                <a:t>EyeCatching Capital</a:t>
              </a:r>
              <a:endParaRPr b="1" sz="1900">
                <a:solidFill>
                  <a:schemeClr val="lt1"/>
                </a:solidFill>
                <a:latin typeface="Source Sans Pro"/>
                <a:ea typeface="Source Sans Pro"/>
                <a:cs typeface="Source Sans Pro"/>
                <a:sym typeface="Source Sans Pro"/>
              </a:endParaRPr>
            </a:p>
          </p:txBody>
        </p:sp>
      </p:grpSp>
      <p:sp>
        <p:nvSpPr>
          <p:cNvPr id="284" name="Google Shape;284;g1118eaab5ce_0_18"/>
          <p:cNvSpPr txBox="1"/>
          <p:nvPr/>
        </p:nvSpPr>
        <p:spPr>
          <a:xfrm>
            <a:off x="1023575" y="1418400"/>
            <a:ext cx="875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sp>
        <p:nvSpPr>
          <p:cNvPr id="285" name="Google Shape;285;g1118eaab5ce_0_18"/>
          <p:cNvSpPr txBox="1"/>
          <p:nvPr/>
        </p:nvSpPr>
        <p:spPr>
          <a:xfrm>
            <a:off x="673025" y="1494750"/>
            <a:ext cx="10659900" cy="3863400"/>
          </a:xfrm>
          <a:prstGeom prst="rect">
            <a:avLst/>
          </a:prstGeom>
          <a:noFill/>
          <a:ln>
            <a:noFill/>
          </a:ln>
        </p:spPr>
        <p:txBody>
          <a:bodyPr anchorCtr="0" anchor="t" bIns="91425" lIns="91425" spcFirstLastPara="1" rIns="91425" wrap="square" tIns="91425">
            <a:spAutoFit/>
          </a:bodyPr>
          <a:lstStyle/>
          <a:p>
            <a:pPr indent="-387350" lvl="0" marL="457200" rtl="0" algn="just">
              <a:spcBef>
                <a:spcPts val="0"/>
              </a:spcBef>
              <a:spcAft>
                <a:spcPts val="0"/>
              </a:spcAft>
              <a:buClr>
                <a:schemeClr val="dk1"/>
              </a:buClr>
              <a:buSzPts val="2500"/>
              <a:buFont typeface="Source Sans Pro"/>
              <a:buChar char="●"/>
            </a:pPr>
            <a:r>
              <a:rPr lang="en-US" sz="2500">
                <a:solidFill>
                  <a:schemeClr val="dk1"/>
                </a:solidFill>
                <a:latin typeface="Source Sans Pro"/>
                <a:ea typeface="Source Sans Pro"/>
                <a:cs typeface="Source Sans Pro"/>
                <a:sym typeface="Source Sans Pro"/>
              </a:rPr>
              <a:t>We expect under given period, our strategy can generate higher sharpe ratio, lower maximum drawdown, and lower volatility in the same stock because we will take actions like close the position as the risk is detected other than simply holding the stock.</a:t>
            </a:r>
            <a:endParaRPr sz="2500">
              <a:solidFill>
                <a:schemeClr val="dk1"/>
              </a:solidFill>
              <a:latin typeface="Source Sans Pro"/>
              <a:ea typeface="Source Sans Pro"/>
              <a:cs typeface="Source Sans Pro"/>
              <a:sym typeface="Source Sans Pro"/>
            </a:endParaRPr>
          </a:p>
          <a:p>
            <a:pPr indent="0" lvl="0" marL="457200" rtl="0" algn="just">
              <a:spcBef>
                <a:spcPts val="0"/>
              </a:spcBef>
              <a:spcAft>
                <a:spcPts val="0"/>
              </a:spcAft>
              <a:buNone/>
            </a:pPr>
            <a:r>
              <a:t/>
            </a:r>
            <a:endParaRPr sz="2500">
              <a:solidFill>
                <a:schemeClr val="dk1"/>
              </a:solidFill>
              <a:latin typeface="Source Sans Pro"/>
              <a:ea typeface="Source Sans Pro"/>
              <a:cs typeface="Source Sans Pro"/>
              <a:sym typeface="Source Sans Pro"/>
            </a:endParaRPr>
          </a:p>
          <a:p>
            <a:pPr indent="-387350" lvl="0" marL="457200" rtl="0" algn="just">
              <a:spcBef>
                <a:spcPts val="0"/>
              </a:spcBef>
              <a:spcAft>
                <a:spcPts val="0"/>
              </a:spcAft>
              <a:buClr>
                <a:schemeClr val="dk1"/>
              </a:buClr>
              <a:buSzPts val="2500"/>
              <a:buFont typeface="Source Sans Pro"/>
              <a:buChar char="●"/>
            </a:pPr>
            <a:r>
              <a:rPr lang="en-US" sz="2500">
                <a:solidFill>
                  <a:schemeClr val="dk1"/>
                </a:solidFill>
                <a:latin typeface="Source Sans Pro"/>
                <a:ea typeface="Source Sans Pro"/>
                <a:cs typeface="Source Sans Pro"/>
                <a:sym typeface="Source Sans Pro"/>
              </a:rPr>
              <a:t>It is also expected that the model performance would be different before and after negative macro events, such as the financial crisis in 2008 and the covid-19 epidemic in 2021. </a:t>
            </a:r>
            <a:endParaRPr sz="2500">
              <a:solidFill>
                <a:schemeClr val="dk1"/>
              </a:solidFill>
              <a:latin typeface="Source Sans Pro"/>
              <a:ea typeface="Source Sans Pro"/>
              <a:cs typeface="Source Sans Pro"/>
              <a:sym typeface="Source Sans Pro"/>
            </a:endParaRPr>
          </a:p>
          <a:p>
            <a:pPr indent="0" lvl="0" marL="0" rtl="0" algn="just">
              <a:spcBef>
                <a:spcPts val="0"/>
              </a:spcBef>
              <a:spcAft>
                <a:spcPts val="0"/>
              </a:spcAft>
              <a:buNone/>
            </a:pPr>
            <a:r>
              <a:t/>
            </a:r>
            <a:endParaRPr sz="2500">
              <a:solidFill>
                <a:schemeClr val="dk1"/>
              </a:solidFill>
              <a:latin typeface="Source Sans Pro"/>
              <a:ea typeface="Source Sans Pro"/>
              <a:cs typeface="Source Sans Pro"/>
              <a:sym typeface="Source Sans Pro"/>
            </a:endParaRPr>
          </a:p>
          <a:p>
            <a:pPr indent="0" lvl="0" marL="0" rtl="0" algn="l">
              <a:spcBef>
                <a:spcPts val="0"/>
              </a:spcBef>
              <a:spcAft>
                <a:spcPts val="0"/>
              </a:spcAft>
              <a:buNone/>
            </a:pPr>
            <a:r>
              <a:t/>
            </a:r>
            <a:endParaRPr>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2020-01-13T16:56:03Z</dcterms:created>
  <dc:creator>Microsoft Office User</dc:creator>
</cp:coreProperties>
</file>