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A093-E7BA-6D48-AEE0-A235A8917598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A093-E7BA-6D48-AEE0-A235A8917598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A90C-0FEB-BA47-B937-0E1BF93F2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A093-E7BA-6D48-AEE0-A235A8917598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A90C-0FEB-BA47-B937-0E1BF93F2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A093-E7BA-6D48-AEE0-A235A8917598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A90C-0FEB-BA47-B937-0E1BF93F2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A093-E7BA-6D48-AEE0-A235A8917598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A90C-0FEB-BA47-B937-0E1BF93F2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A093-E7BA-6D48-AEE0-A235A8917598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A90C-0FEB-BA47-B937-0E1BF93F2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A093-E7BA-6D48-AEE0-A235A8917598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A90C-0FEB-BA47-B937-0E1BF93F2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A093-E7BA-6D48-AEE0-A235A8917598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A90C-0FEB-BA47-B937-0E1BF93F2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A093-E7BA-6D48-AEE0-A235A8917598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A90C-0FEB-BA47-B937-0E1BF93F2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A093-E7BA-6D48-AEE0-A235A8917598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A90C-0FEB-BA47-B937-0E1BF93F2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747A093-E7BA-6D48-AEE0-A235A8917598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880A90C-0FEB-BA47-B937-0E1BF93F2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747A093-E7BA-6D48-AEE0-A235A8917598}" type="datetimeFigureOut">
              <a:rPr kumimoji="1" lang="zh-CN" altLang="en-US" smtClean="0"/>
              <a:t>16/5/20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880A90C-0FEB-BA47-B937-0E1BF93F24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8693" y="1304992"/>
            <a:ext cx="5831175" cy="761394"/>
          </a:xfrm>
        </p:spPr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 工具使用入门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493" y="2804301"/>
            <a:ext cx="6947574" cy="355626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 smtClean="0"/>
              <a:t>在 </a:t>
            </a:r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 下通过 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 实现 </a:t>
            </a:r>
            <a:r>
              <a:rPr kumimoji="1" lang="en-US" altLang="zh-CN" dirty="0" smtClean="0"/>
              <a:t>SHADOWSOCKS</a:t>
            </a:r>
            <a:r>
              <a:rPr kumimoji="1" lang="zh-CN" altLang="en-US" dirty="0" smtClean="0"/>
              <a:t> 免费账号密码获取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25931" y="6408394"/>
            <a:ext cx="304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ea"/>
                <a:ea typeface="+mj-ea"/>
              </a:rPr>
              <a:t>2016-03-04</a:t>
            </a:r>
            <a:r>
              <a:rPr kumimoji="1" lang="zh-CN" altLang="en-US" dirty="0" smtClean="0">
                <a:latin typeface="+mj-ea"/>
                <a:ea typeface="+mj-ea"/>
              </a:rPr>
              <a:t>  </a:t>
            </a:r>
            <a:r>
              <a:rPr kumimoji="1" lang="en-US" altLang="zh-CN" dirty="0" smtClean="0">
                <a:latin typeface="+mj-ea"/>
                <a:ea typeface="+mj-ea"/>
              </a:rPr>
              <a:t>Alfred</a:t>
            </a:r>
            <a:r>
              <a:rPr kumimoji="1" lang="zh-CN" altLang="en-US" dirty="0" smtClean="0">
                <a:latin typeface="+mj-ea"/>
                <a:ea typeface="+mj-ea"/>
              </a:rPr>
              <a:t> </a:t>
            </a:r>
            <a:r>
              <a:rPr kumimoji="1" lang="en-US" altLang="zh-CN" dirty="0" smtClean="0">
                <a:latin typeface="+mj-ea"/>
                <a:ea typeface="+mj-ea"/>
              </a:rPr>
              <a:t>Jiang</a:t>
            </a:r>
            <a:r>
              <a:rPr kumimoji="1" lang="zh-CN" altLang="en-US" dirty="0" smtClean="0">
                <a:latin typeface="+mj-ea"/>
                <a:ea typeface="+mj-ea"/>
              </a:rPr>
              <a:t> 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3280" y="4081329"/>
            <a:ext cx="8652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注：“翻墙” 行为涉嫌违反中华人民共和国</a:t>
            </a:r>
            <a:r>
              <a:rPr kumimoji="1" lang="en-US" altLang="zh-CN" dirty="0" smtClean="0"/>
              <a:t>《</a:t>
            </a:r>
            <a:r>
              <a:rPr kumimoji="1" lang="zh-CN" altLang="en-US" dirty="0" smtClean="0"/>
              <a:t>计算机信息网络国际互联网安全保护管理办法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相关规定，此 </a:t>
            </a:r>
            <a:r>
              <a:rPr kumimoji="1" lang="en-US" altLang="zh-CN" dirty="0" smtClean="0"/>
              <a:t>PPT</a:t>
            </a:r>
            <a:r>
              <a:rPr kumimoji="1" lang="zh-CN" altLang="en-US" dirty="0" smtClean="0"/>
              <a:t> 内容及所涉及相关代码资料仅用于内部技术分享交流，请勿外传或用于其他非法用途。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64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 工具使用入门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爬取免费账号密码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生成并替换配置文件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</a:t>
            </a:r>
            <a:r>
              <a:rPr kumimoji="1" lang="zh-CN" altLang="en-US" dirty="0" smtClean="0"/>
              <a:t>脚本执</a:t>
            </a:r>
            <a:r>
              <a:rPr kumimoji="1" lang="zh-CN" altLang="en-US" dirty="0" smtClean="0"/>
              <a:t>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窗体更新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61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www.cnblogs.com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linjiqin</a:t>
            </a:r>
            <a:r>
              <a:rPr kumimoji="1" lang="en-US" altLang="zh-CN" dirty="0"/>
              <a:t>/p/</a:t>
            </a:r>
            <a:r>
              <a:rPr kumimoji="1" lang="en-US" altLang="zh-CN" dirty="0" smtClean="0"/>
              <a:t>4140455</a:t>
            </a:r>
            <a:r>
              <a:rPr kumimoji="1" lang="en-US" altLang="zh-CN" dirty="0"/>
              <a:t>.html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shadowsocks</a:t>
            </a:r>
            <a:r>
              <a:rPr lang="en-US" altLang="zh-CN" dirty="0"/>
              <a:t>/</a:t>
            </a:r>
            <a:r>
              <a:rPr lang="en-US" altLang="zh-CN" dirty="0" err="1"/>
              <a:t>shadowsocks-iOS</a:t>
            </a:r>
            <a:r>
              <a:rPr lang="en-US" altLang="zh-CN"/>
              <a:t>/releases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22856" y="5530334"/>
            <a:ext cx="334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/Users/</a:t>
            </a:r>
            <a:r>
              <a:rPr lang="en-US" altLang="zh-CN" dirty="0" err="1"/>
              <a:t>viktyz</a:t>
            </a:r>
            <a:r>
              <a:rPr lang="en-US" altLang="zh-CN" dirty="0"/>
              <a:t>/Library/Preferences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58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www.starduster.me</a:t>
            </a:r>
            <a:r>
              <a:rPr kumimoji="1" lang="en-US" altLang="zh-CN" dirty="0"/>
              <a:t>/2016/04/02/mac-</a:t>
            </a:r>
            <a:r>
              <a:rPr kumimoji="1" lang="en-US" altLang="zh-CN" dirty="0" err="1"/>
              <a:t>shadowsocksx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-file-</a:t>
            </a:r>
            <a:r>
              <a:rPr kumimoji="1" lang="en-US" altLang="zh-CN" dirty="0" err="1"/>
              <a:t>toos</a:t>
            </a:r>
            <a:r>
              <a:rPr kumimoji="1" lang="en-US" altLang="zh-CN" dirty="0"/>
              <a:t>-x-user-default-</a:t>
            </a:r>
            <a:r>
              <a:rPr kumimoji="1" lang="en-US" altLang="zh-CN" dirty="0" err="1"/>
              <a:t>plist</a:t>
            </a:r>
            <a:r>
              <a:rPr kumimoji="1" lang="en-US" altLang="zh-CN"/>
              <a:t>/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http://ideaandlin.host.ab62.cn/</a:t>
            </a:r>
            <a:r>
              <a:rPr lang="en-US" altLang="zh-CN" dirty="0" err="1"/>
              <a:t>resource.asp?p</a:t>
            </a:r>
            <a:r>
              <a:rPr lang="en-US" altLang="zh-CN" dirty="0"/>
              <a:t>=8296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50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模块.thmx</Template>
  <TotalTime>2775</TotalTime>
  <Words>135</Words>
  <Application>Microsoft Macintosh PowerPoint</Application>
  <PresentationFormat>全屏显示(4:3)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模块</vt:lpstr>
      <vt:lpstr>Python 工具使用入门</vt:lpstr>
      <vt:lpstr>Python 工具使用入门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工具入门</dc:title>
  <dc:creator>hao jiang</dc:creator>
  <cp:lastModifiedBy>hao jiang</cp:lastModifiedBy>
  <cp:revision>8</cp:revision>
  <dcterms:created xsi:type="dcterms:W3CDTF">2016-05-20T08:22:26Z</dcterms:created>
  <dcterms:modified xsi:type="dcterms:W3CDTF">2016-05-22T12:28:33Z</dcterms:modified>
</cp:coreProperties>
</file>